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8" r:id="rId6"/>
    <p:sldId id="276" r:id="rId7"/>
    <p:sldId id="260" r:id="rId8"/>
    <p:sldId id="263" r:id="rId9"/>
    <p:sldId id="274" r:id="rId10"/>
    <p:sldId id="261" r:id="rId11"/>
    <p:sldId id="272" r:id="rId12"/>
    <p:sldId id="273" r:id="rId13"/>
    <p:sldId id="264" r:id="rId14"/>
    <p:sldId id="267" r:id="rId15"/>
    <p:sldId id="275" r:id="rId16"/>
    <p:sldId id="269" r:id="rId17"/>
    <p:sldId id="277" r:id="rId18"/>
    <p:sldId id="271" r:id="rId19"/>
    <p:sldId id="270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7FF"/>
    <a:srgbClr val="E6F2FF"/>
    <a:srgbClr val="F2F7FC"/>
    <a:srgbClr val="EAF2FA"/>
    <a:srgbClr val="C4D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2E4437-C687-4999-B89E-E45131BB8929}" v="1414" dt="2024-12-17T21:34:16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38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Maddry" userId="7f505f95dfb4af7a" providerId="LiveId" clId="{DE2E4437-C687-4999-B89E-E45131BB8929}"/>
    <pc:docChg chg="undo custSel addSld delSld modSld sldOrd">
      <pc:chgData name="Caleb Maddry" userId="7f505f95dfb4af7a" providerId="LiveId" clId="{DE2E4437-C687-4999-B89E-E45131BB8929}" dt="2024-12-17T21:34:20.386" v="9956" actId="14100"/>
      <pc:docMkLst>
        <pc:docMk/>
      </pc:docMkLst>
      <pc:sldChg chg="modSp new mod setBg">
        <pc:chgData name="Caleb Maddry" userId="7f505f95dfb4af7a" providerId="LiveId" clId="{DE2E4437-C687-4999-B89E-E45131BB8929}" dt="2024-12-07T19:20:03.028" v="97" actId="207"/>
        <pc:sldMkLst>
          <pc:docMk/>
          <pc:sldMk cId="2674332412" sldId="256"/>
        </pc:sldMkLst>
        <pc:spChg chg="mod">
          <ac:chgData name="Caleb Maddry" userId="7f505f95dfb4af7a" providerId="LiveId" clId="{DE2E4437-C687-4999-B89E-E45131BB8929}" dt="2024-12-07T19:20:03.028" v="97" actId="207"/>
          <ac:spMkLst>
            <pc:docMk/>
            <pc:sldMk cId="2674332412" sldId="256"/>
            <ac:spMk id="2" creationId="{180F5C05-E846-B9F0-BA17-13D4507720FB}"/>
          </ac:spMkLst>
        </pc:spChg>
        <pc:spChg chg="mod">
          <ac:chgData name="Caleb Maddry" userId="7f505f95dfb4af7a" providerId="LiveId" clId="{DE2E4437-C687-4999-B89E-E45131BB8929}" dt="2024-12-07T19:19:58.898" v="96" actId="207"/>
          <ac:spMkLst>
            <pc:docMk/>
            <pc:sldMk cId="2674332412" sldId="256"/>
            <ac:spMk id="3" creationId="{D2969DFB-B8AB-180F-5B84-B377AEDA9B25}"/>
          </ac:spMkLst>
        </pc:spChg>
      </pc:sldChg>
      <pc:sldChg chg="addSp modSp new mod setBg modAnim">
        <pc:chgData name="Caleb Maddry" userId="7f505f95dfb4af7a" providerId="LiveId" clId="{DE2E4437-C687-4999-B89E-E45131BB8929}" dt="2024-12-17T17:54:51.833" v="8819"/>
        <pc:sldMkLst>
          <pc:docMk/>
          <pc:sldMk cId="443041042" sldId="257"/>
        </pc:sldMkLst>
        <pc:spChg chg="mod">
          <ac:chgData name="Caleb Maddry" userId="7f505f95dfb4af7a" providerId="LiveId" clId="{DE2E4437-C687-4999-B89E-E45131BB8929}" dt="2024-12-09T17:28:38.411" v="1417" actId="404"/>
          <ac:spMkLst>
            <pc:docMk/>
            <pc:sldMk cId="443041042" sldId="257"/>
            <ac:spMk id="2" creationId="{16E54CAA-60FD-F6AD-7C84-8056474B5044}"/>
          </ac:spMkLst>
        </pc:spChg>
        <pc:spChg chg="mod">
          <ac:chgData name="Caleb Maddry" userId="7f505f95dfb4af7a" providerId="LiveId" clId="{DE2E4437-C687-4999-B89E-E45131BB8929}" dt="2024-12-17T17:53:39.382" v="8797" actId="20577"/>
          <ac:spMkLst>
            <pc:docMk/>
            <pc:sldMk cId="443041042" sldId="257"/>
            <ac:spMk id="3" creationId="{BD2D653B-E222-DCA0-87D3-FBFBAAA1B23B}"/>
          </ac:spMkLst>
        </pc:spChg>
        <pc:spChg chg="add mod">
          <ac:chgData name="Caleb Maddry" userId="7f505f95dfb4af7a" providerId="LiveId" clId="{DE2E4437-C687-4999-B89E-E45131BB8929}" dt="2024-12-17T17:54:13.879" v="8810" actId="1076"/>
          <ac:spMkLst>
            <pc:docMk/>
            <pc:sldMk cId="443041042" sldId="257"/>
            <ac:spMk id="4" creationId="{F6D707AE-F07D-0C26-C4A4-F33EF9A8B094}"/>
          </ac:spMkLst>
        </pc:spChg>
        <pc:spChg chg="add mod">
          <ac:chgData name="Caleb Maddry" userId="7f505f95dfb4af7a" providerId="LiveId" clId="{DE2E4437-C687-4999-B89E-E45131BB8929}" dt="2024-12-08T23:20:01.639" v="807" actId="207"/>
          <ac:spMkLst>
            <pc:docMk/>
            <pc:sldMk cId="443041042" sldId="257"/>
            <ac:spMk id="6" creationId="{2B5C282E-9948-F6D4-B89D-ACD5D987F800}"/>
          </ac:spMkLst>
        </pc:spChg>
        <pc:spChg chg="add mod">
          <ac:chgData name="Caleb Maddry" userId="7f505f95dfb4af7a" providerId="LiveId" clId="{DE2E4437-C687-4999-B89E-E45131BB8929}" dt="2024-12-17T17:54:50.422" v="8818" actId="1076"/>
          <ac:spMkLst>
            <pc:docMk/>
            <pc:sldMk cId="443041042" sldId="257"/>
            <ac:spMk id="7" creationId="{98B092A8-625B-9725-4DD2-8464556A7BFF}"/>
          </ac:spMkLst>
        </pc:spChg>
        <pc:spChg chg="add mod">
          <ac:chgData name="Caleb Maddry" userId="7f505f95dfb4af7a" providerId="LiveId" clId="{DE2E4437-C687-4999-B89E-E45131BB8929}" dt="2024-12-16T17:10:18.577" v="4696" actId="1076"/>
          <ac:spMkLst>
            <pc:docMk/>
            <pc:sldMk cId="443041042" sldId="257"/>
            <ac:spMk id="9" creationId="{063E0FE5-9713-C1AE-4CB5-5839FC6720D9}"/>
          </ac:spMkLst>
        </pc:spChg>
        <pc:picChg chg="add mod modCrop">
          <ac:chgData name="Caleb Maddry" userId="7f505f95dfb4af7a" providerId="LiveId" clId="{DE2E4437-C687-4999-B89E-E45131BB8929}" dt="2024-12-08T23:18:20.371" v="755" actId="1582"/>
          <ac:picMkLst>
            <pc:docMk/>
            <pc:sldMk cId="443041042" sldId="257"/>
            <ac:picMk id="5" creationId="{C3D4F5F4-B144-B98A-A9B5-811384E59BED}"/>
          </ac:picMkLst>
        </pc:picChg>
        <pc:picChg chg="add mod modCrop">
          <ac:chgData name="Caleb Maddry" userId="7f505f95dfb4af7a" providerId="LiveId" clId="{DE2E4437-C687-4999-B89E-E45131BB8929}" dt="2024-12-16T17:10:12.150" v="4695" actId="14100"/>
          <ac:picMkLst>
            <pc:docMk/>
            <pc:sldMk cId="443041042" sldId="257"/>
            <ac:picMk id="8" creationId="{4ECF481C-2149-847D-2CAC-550AE37910BB}"/>
          </ac:picMkLst>
        </pc:picChg>
      </pc:sldChg>
      <pc:sldChg chg="addSp delSp modSp mod modAnim">
        <pc:chgData name="Caleb Maddry" userId="7f505f95dfb4af7a" providerId="LiveId" clId="{DE2E4437-C687-4999-B89E-E45131BB8929}" dt="2024-12-17T16:47:54.186" v="8109"/>
        <pc:sldMkLst>
          <pc:docMk/>
          <pc:sldMk cId="3084354289" sldId="258"/>
        </pc:sldMkLst>
        <pc:spChg chg="mod">
          <ac:chgData name="Caleb Maddry" userId="7f505f95dfb4af7a" providerId="LiveId" clId="{DE2E4437-C687-4999-B89E-E45131BB8929}" dt="2024-12-16T15:18:55.158" v="3654" actId="20577"/>
          <ac:spMkLst>
            <pc:docMk/>
            <pc:sldMk cId="3084354289" sldId="258"/>
            <ac:spMk id="2" creationId="{B2A600DC-A5E9-A3AD-7C86-4E690C268150}"/>
          </ac:spMkLst>
        </pc:spChg>
        <pc:spChg chg="del mod">
          <ac:chgData name="Caleb Maddry" userId="7f505f95dfb4af7a" providerId="LiveId" clId="{DE2E4437-C687-4999-B89E-E45131BB8929}" dt="2024-12-09T17:24:21.125" v="1074" actId="478"/>
          <ac:spMkLst>
            <pc:docMk/>
            <pc:sldMk cId="3084354289" sldId="258"/>
            <ac:spMk id="3" creationId="{C73E853D-48E9-B9DA-DC67-87354BEE5893}"/>
          </ac:spMkLst>
        </pc:spChg>
        <pc:spChg chg="add mod">
          <ac:chgData name="Caleb Maddry" userId="7f505f95dfb4af7a" providerId="LiveId" clId="{DE2E4437-C687-4999-B89E-E45131BB8929}" dt="2024-12-17T04:03:51.264" v="7305" actId="1076"/>
          <ac:spMkLst>
            <pc:docMk/>
            <pc:sldMk cId="3084354289" sldId="258"/>
            <ac:spMk id="5" creationId="{B6A9C983-4810-2CFC-EACC-F1235CC78232}"/>
          </ac:spMkLst>
        </pc:spChg>
        <pc:spChg chg="del">
          <ac:chgData name="Caleb Maddry" userId="7f505f95dfb4af7a" providerId="LiveId" clId="{DE2E4437-C687-4999-B89E-E45131BB8929}" dt="2024-12-08T22:45:52.842" v="711" actId="478"/>
          <ac:spMkLst>
            <pc:docMk/>
            <pc:sldMk cId="3084354289" sldId="258"/>
            <ac:spMk id="6" creationId="{AE419C9D-50F1-A6BA-8E18-55A436D089EE}"/>
          </ac:spMkLst>
        </pc:spChg>
        <pc:picChg chg="add mod">
          <ac:chgData name="Caleb Maddry" userId="7f505f95dfb4af7a" providerId="LiveId" clId="{DE2E4437-C687-4999-B89E-E45131BB8929}" dt="2024-12-16T16:20:39.818" v="4122" actId="14100"/>
          <ac:picMkLst>
            <pc:docMk/>
            <pc:sldMk cId="3084354289" sldId="258"/>
            <ac:picMk id="4" creationId="{284D1A16-B437-B135-F74C-701E27DA3DA4}"/>
          </ac:picMkLst>
        </pc:picChg>
        <pc:picChg chg="del">
          <ac:chgData name="Caleb Maddry" userId="7f505f95dfb4af7a" providerId="LiveId" clId="{DE2E4437-C687-4999-B89E-E45131BB8929}" dt="2024-12-08T22:45:51.188" v="710" actId="478"/>
          <ac:picMkLst>
            <pc:docMk/>
            <pc:sldMk cId="3084354289" sldId="258"/>
            <ac:picMk id="5" creationId="{E33B767F-C234-CB5D-6958-A923B81033AC}"/>
          </ac:picMkLst>
        </pc:picChg>
        <pc:picChg chg="add mod">
          <ac:chgData name="Caleb Maddry" userId="7f505f95dfb4af7a" providerId="LiveId" clId="{DE2E4437-C687-4999-B89E-E45131BB8929}" dt="2024-12-17T04:03:46.065" v="7304" actId="166"/>
          <ac:picMkLst>
            <pc:docMk/>
            <pc:sldMk cId="3084354289" sldId="258"/>
            <ac:picMk id="1026" creationId="{3CD197E4-C429-416E-3837-5F5C1592009F}"/>
          </ac:picMkLst>
        </pc:picChg>
        <pc:picChg chg="add mod">
          <ac:chgData name="Caleb Maddry" userId="7f505f95dfb4af7a" providerId="LiveId" clId="{DE2E4437-C687-4999-B89E-E45131BB8929}" dt="2024-12-16T16:21:17.694" v="4134" actId="1076"/>
          <ac:picMkLst>
            <pc:docMk/>
            <pc:sldMk cId="3084354289" sldId="258"/>
            <ac:picMk id="1028" creationId="{C5CFE875-3DB8-6CBD-E9D1-9F6FC8952D6A}"/>
          </ac:picMkLst>
        </pc:picChg>
        <pc:picChg chg="add mod">
          <ac:chgData name="Caleb Maddry" userId="7f505f95dfb4af7a" providerId="LiveId" clId="{DE2E4437-C687-4999-B89E-E45131BB8929}" dt="2024-12-16T16:21:24.668" v="4135" actId="1076"/>
          <ac:picMkLst>
            <pc:docMk/>
            <pc:sldMk cId="3084354289" sldId="258"/>
            <ac:picMk id="1030" creationId="{59118DA9-8108-8207-E199-0460575FE8CD}"/>
          </ac:picMkLst>
        </pc:picChg>
        <pc:picChg chg="add del mod">
          <ac:chgData name="Caleb Maddry" userId="7f505f95dfb4af7a" providerId="LiveId" clId="{DE2E4437-C687-4999-B89E-E45131BB8929}" dt="2024-12-09T17:30:00.396" v="1562" actId="478"/>
          <ac:picMkLst>
            <pc:docMk/>
            <pc:sldMk cId="3084354289" sldId="258"/>
            <ac:picMk id="1032" creationId="{D3ADAB71-87D8-1681-E6BA-6E4EEB0F1930}"/>
          </ac:picMkLst>
        </pc:picChg>
      </pc:sldChg>
      <pc:sldChg chg="new del">
        <pc:chgData name="Caleb Maddry" userId="7f505f95dfb4af7a" providerId="LiveId" clId="{DE2E4437-C687-4999-B89E-E45131BB8929}" dt="2024-12-08T22:19:24.248" v="237" actId="47"/>
        <pc:sldMkLst>
          <pc:docMk/>
          <pc:sldMk cId="3567899556" sldId="258"/>
        </pc:sldMkLst>
      </pc:sldChg>
      <pc:sldChg chg="add del setBg">
        <pc:chgData name="Caleb Maddry" userId="7f505f95dfb4af7a" providerId="LiveId" clId="{DE2E4437-C687-4999-B89E-E45131BB8929}" dt="2024-12-08T22:45:32.265" v="702" actId="47"/>
        <pc:sldMkLst>
          <pc:docMk/>
          <pc:sldMk cId="4175512217" sldId="258"/>
        </pc:sldMkLst>
      </pc:sldChg>
      <pc:sldChg chg="add del setBg">
        <pc:chgData name="Caleb Maddry" userId="7f505f95dfb4af7a" providerId="LiveId" clId="{DE2E4437-C687-4999-B89E-E45131BB8929}" dt="2024-12-09T17:27:55.629" v="1327" actId="47"/>
        <pc:sldMkLst>
          <pc:docMk/>
          <pc:sldMk cId="3095238540" sldId="259"/>
        </pc:sldMkLst>
      </pc:sldChg>
      <pc:sldChg chg="addSp delSp modSp add mod modAnim">
        <pc:chgData name="Caleb Maddry" userId="7f505f95dfb4af7a" providerId="LiveId" clId="{DE2E4437-C687-4999-B89E-E45131BB8929}" dt="2024-12-17T16:55:13.944" v="8154"/>
        <pc:sldMkLst>
          <pc:docMk/>
          <pc:sldMk cId="3429024422" sldId="259"/>
        </pc:sldMkLst>
        <pc:spChg chg="add del mod">
          <ac:chgData name="Caleb Maddry" userId="7f505f95dfb4af7a" providerId="LiveId" clId="{DE2E4437-C687-4999-B89E-E45131BB8929}" dt="2024-12-17T16:44:31.946" v="8097" actId="20577"/>
          <ac:spMkLst>
            <pc:docMk/>
            <pc:sldMk cId="3429024422" sldId="259"/>
            <ac:spMk id="2" creationId="{28EA714B-AD02-8ADC-8EFB-7F59FD805DCE}"/>
          </ac:spMkLst>
        </pc:spChg>
        <pc:spChg chg="add mod">
          <ac:chgData name="Caleb Maddry" userId="7f505f95dfb4af7a" providerId="LiveId" clId="{DE2E4437-C687-4999-B89E-E45131BB8929}" dt="2024-12-16T16:49:37.748" v="4523" actId="207"/>
          <ac:spMkLst>
            <pc:docMk/>
            <pc:sldMk cId="3429024422" sldId="259"/>
            <ac:spMk id="3" creationId="{871CEE29-9147-4508-B0A0-E59395A88E3F}"/>
          </ac:spMkLst>
        </pc:spChg>
        <pc:spChg chg="mod">
          <ac:chgData name="Caleb Maddry" userId="7f505f95dfb4af7a" providerId="LiveId" clId="{DE2E4437-C687-4999-B89E-E45131BB8929}" dt="2024-12-17T16:43:55.766" v="8066" actId="20577"/>
          <ac:spMkLst>
            <pc:docMk/>
            <pc:sldMk cId="3429024422" sldId="259"/>
            <ac:spMk id="5" creationId="{0ED0E657-6630-B04F-2F74-52EC72F1BEF3}"/>
          </ac:spMkLst>
        </pc:spChg>
        <pc:spChg chg="add del">
          <ac:chgData name="Caleb Maddry" userId="7f505f95dfb4af7a" providerId="LiveId" clId="{DE2E4437-C687-4999-B89E-E45131BB8929}" dt="2024-12-16T16:36:30.862" v="4309" actId="22"/>
          <ac:spMkLst>
            <pc:docMk/>
            <pc:sldMk cId="3429024422" sldId="259"/>
            <ac:spMk id="6" creationId="{19D16839-1D0B-208C-8CBF-CACF08E577AC}"/>
          </ac:spMkLst>
        </pc:spChg>
        <pc:spChg chg="add mod">
          <ac:chgData name="Caleb Maddry" userId="7f505f95dfb4af7a" providerId="LiveId" clId="{DE2E4437-C687-4999-B89E-E45131BB8929}" dt="2024-12-16T16:45:06.338" v="4442" actId="21"/>
          <ac:spMkLst>
            <pc:docMk/>
            <pc:sldMk cId="3429024422" sldId="259"/>
            <ac:spMk id="11" creationId="{72572DB5-5FD7-CC54-BF0A-BD4F01B92A27}"/>
          </ac:spMkLst>
        </pc:spChg>
        <pc:spChg chg="add del mod">
          <ac:chgData name="Caleb Maddry" userId="7f505f95dfb4af7a" providerId="LiveId" clId="{DE2E4437-C687-4999-B89E-E45131BB8929}" dt="2024-12-16T16:45:15.889" v="4449" actId="478"/>
          <ac:spMkLst>
            <pc:docMk/>
            <pc:sldMk cId="3429024422" sldId="259"/>
            <ac:spMk id="12" creationId="{28EA714B-AD02-8ADC-8EFB-7F59FD805DCE}"/>
          </ac:spMkLst>
        </pc:spChg>
        <pc:spChg chg="add mod">
          <ac:chgData name="Caleb Maddry" userId="7f505f95dfb4af7a" providerId="LiveId" clId="{DE2E4437-C687-4999-B89E-E45131BB8929}" dt="2024-12-16T16:45:18.928" v="4452"/>
          <ac:spMkLst>
            <pc:docMk/>
            <pc:sldMk cId="3429024422" sldId="259"/>
            <ac:spMk id="14" creationId="{8DEB90D6-AE78-F81D-8E90-84390953C69A}"/>
          </ac:spMkLst>
        </pc:spChg>
        <pc:spChg chg="add mod">
          <ac:chgData name="Caleb Maddry" userId="7f505f95dfb4af7a" providerId="LiveId" clId="{DE2E4437-C687-4999-B89E-E45131BB8929}" dt="2024-12-16T16:46:13.570" v="4487" actId="14100"/>
          <ac:spMkLst>
            <pc:docMk/>
            <pc:sldMk cId="3429024422" sldId="259"/>
            <ac:spMk id="16" creationId="{C123DCFE-DC44-7F58-9034-A8459D5D2636}"/>
          </ac:spMkLst>
        </pc:spChg>
        <pc:picChg chg="del">
          <ac:chgData name="Caleb Maddry" userId="7f505f95dfb4af7a" providerId="LiveId" clId="{DE2E4437-C687-4999-B89E-E45131BB8929}" dt="2024-12-09T17:28:03.083" v="1331" actId="478"/>
          <ac:picMkLst>
            <pc:docMk/>
            <pc:sldMk cId="3429024422" sldId="259"/>
            <ac:picMk id="4" creationId="{7E80B1F7-9C81-7E6B-C7C3-B3260B884F6C}"/>
          </ac:picMkLst>
        </pc:picChg>
        <pc:picChg chg="add mod">
          <ac:chgData name="Caleb Maddry" userId="7f505f95dfb4af7a" providerId="LiveId" clId="{DE2E4437-C687-4999-B89E-E45131BB8929}" dt="2024-12-17T16:55:05.018" v="8149" actId="1582"/>
          <ac:picMkLst>
            <pc:docMk/>
            <pc:sldMk cId="3429024422" sldId="259"/>
            <ac:picMk id="6" creationId="{60F950A6-043D-F0D7-D301-B7676071BD78}"/>
          </ac:picMkLst>
        </pc:picChg>
        <pc:picChg chg="add del mod">
          <ac:chgData name="Caleb Maddry" userId="7f505f95dfb4af7a" providerId="LiveId" clId="{DE2E4437-C687-4999-B89E-E45131BB8929}" dt="2024-12-16T16:41:01.042" v="4315" actId="478"/>
          <ac:picMkLst>
            <pc:docMk/>
            <pc:sldMk cId="3429024422" sldId="259"/>
            <ac:picMk id="8" creationId="{83DF24DB-1DCB-C630-398D-35633A4AB420}"/>
          </ac:picMkLst>
        </pc:picChg>
        <pc:picChg chg="add mod modCrop">
          <ac:chgData name="Caleb Maddry" userId="7f505f95dfb4af7a" providerId="LiveId" clId="{DE2E4437-C687-4999-B89E-E45131BB8929}" dt="2024-12-17T16:54:49.349" v="8143" actId="1076"/>
          <ac:picMkLst>
            <pc:docMk/>
            <pc:sldMk cId="3429024422" sldId="259"/>
            <ac:picMk id="10" creationId="{5DCCAA3F-FC3C-3CAB-C5DB-B607FA39FA29}"/>
          </ac:picMkLst>
        </pc:picChg>
        <pc:picChg chg="add del mod">
          <ac:chgData name="Caleb Maddry" userId="7f505f95dfb4af7a" providerId="LiveId" clId="{DE2E4437-C687-4999-B89E-E45131BB8929}" dt="2024-12-16T16:45:15.889" v="4449" actId="478"/>
          <ac:picMkLst>
            <pc:docMk/>
            <pc:sldMk cId="3429024422" sldId="259"/>
            <ac:picMk id="13" creationId="{1EAD4BCA-35CD-F399-BF00-D0792427B5ED}"/>
          </ac:picMkLst>
        </pc:picChg>
        <pc:picChg chg="add mod">
          <ac:chgData name="Caleb Maddry" userId="7f505f95dfb4af7a" providerId="LiveId" clId="{DE2E4437-C687-4999-B89E-E45131BB8929}" dt="2024-12-16T16:45:18.048" v="4451" actId="27636"/>
          <ac:picMkLst>
            <pc:docMk/>
            <pc:sldMk cId="3429024422" sldId="259"/>
            <ac:picMk id="15" creationId="{9B0950EE-E38A-DD4E-3FF7-1E5EC4F98CBD}"/>
          </ac:picMkLst>
        </pc:picChg>
        <pc:picChg chg="add del mod">
          <ac:chgData name="Caleb Maddry" userId="7f505f95dfb4af7a" providerId="LiveId" clId="{DE2E4437-C687-4999-B89E-E45131BB8929}" dt="2024-12-16T16:45:07.022" v="4444" actId="14100"/>
          <ac:picMkLst>
            <pc:docMk/>
            <pc:sldMk cId="3429024422" sldId="259"/>
            <ac:picMk id="1026" creationId="{1EAD4BCA-35CD-F399-BF00-D0792427B5ED}"/>
          </ac:picMkLst>
        </pc:picChg>
        <pc:picChg chg="del">
          <ac:chgData name="Caleb Maddry" userId="7f505f95dfb4af7a" providerId="LiveId" clId="{DE2E4437-C687-4999-B89E-E45131BB8929}" dt="2024-12-09T17:28:04.874" v="1334" actId="478"/>
          <ac:picMkLst>
            <pc:docMk/>
            <pc:sldMk cId="3429024422" sldId="259"/>
            <ac:picMk id="1026" creationId="{3D527B19-74AB-7CFA-3DEC-BCCC729253D6}"/>
          </ac:picMkLst>
        </pc:picChg>
        <pc:picChg chg="add mod">
          <ac:chgData name="Caleb Maddry" userId="7f505f95dfb4af7a" providerId="LiveId" clId="{DE2E4437-C687-4999-B89E-E45131BB8929}" dt="2024-12-17T16:44:20.062" v="8067" actId="1076"/>
          <ac:picMkLst>
            <pc:docMk/>
            <pc:sldMk cId="3429024422" sldId="259"/>
            <ac:picMk id="1028" creationId="{191CE64C-3B47-8AD0-A9B4-5C8A61AA09E1}"/>
          </ac:picMkLst>
        </pc:picChg>
        <pc:picChg chg="del">
          <ac:chgData name="Caleb Maddry" userId="7f505f95dfb4af7a" providerId="LiveId" clId="{DE2E4437-C687-4999-B89E-E45131BB8929}" dt="2024-12-09T17:28:03.580" v="1332" actId="478"/>
          <ac:picMkLst>
            <pc:docMk/>
            <pc:sldMk cId="3429024422" sldId="259"/>
            <ac:picMk id="1028" creationId="{1BA3322F-446A-CBA2-6818-B81BCD016DFD}"/>
          </ac:picMkLst>
        </pc:picChg>
        <pc:picChg chg="del">
          <ac:chgData name="Caleb Maddry" userId="7f505f95dfb4af7a" providerId="LiveId" clId="{DE2E4437-C687-4999-B89E-E45131BB8929}" dt="2024-12-09T17:28:04.115" v="1333" actId="478"/>
          <ac:picMkLst>
            <pc:docMk/>
            <pc:sldMk cId="3429024422" sldId="259"/>
            <ac:picMk id="1030" creationId="{6CC1B37E-4770-B4B1-BF86-7EECB6A24FDC}"/>
          </ac:picMkLst>
        </pc:picChg>
        <pc:picChg chg="add mod">
          <ac:chgData name="Caleb Maddry" userId="7f505f95dfb4af7a" providerId="LiveId" clId="{DE2E4437-C687-4999-B89E-E45131BB8929}" dt="2024-12-16T20:36:14.480" v="4808" actId="1076"/>
          <ac:picMkLst>
            <pc:docMk/>
            <pc:sldMk cId="3429024422" sldId="259"/>
            <ac:picMk id="1030" creationId="{D95334FE-BC51-7911-346E-0EF9E7BEBCCB}"/>
          </ac:picMkLst>
        </pc:picChg>
        <pc:picChg chg="add">
          <ac:chgData name="Caleb Maddry" userId="7f505f95dfb4af7a" providerId="LiveId" clId="{DE2E4437-C687-4999-B89E-E45131BB8929}" dt="2024-12-16T16:50:07.114" v="4525"/>
          <ac:picMkLst>
            <pc:docMk/>
            <pc:sldMk cId="3429024422" sldId="259"/>
            <ac:picMk id="1032" creationId="{FD989614-3DF3-F9A2-5C80-D3AFA1193C7D}"/>
          </ac:picMkLst>
        </pc:picChg>
        <pc:picChg chg="add del mod">
          <ac:chgData name="Caleb Maddry" userId="7f505f95dfb4af7a" providerId="LiveId" clId="{DE2E4437-C687-4999-B89E-E45131BB8929}" dt="2024-12-16T16:48:11.694" v="4508" actId="478"/>
          <ac:picMkLst>
            <pc:docMk/>
            <pc:sldMk cId="3429024422" sldId="259"/>
            <ac:picMk id="3074" creationId="{005EFD3F-63C7-6AA1-5A55-A771CBA3EFB5}"/>
          </ac:picMkLst>
        </pc:picChg>
      </pc:sldChg>
      <pc:sldChg chg="add del setBg">
        <pc:chgData name="Caleb Maddry" userId="7f505f95dfb4af7a" providerId="LiveId" clId="{DE2E4437-C687-4999-B89E-E45131BB8929}" dt="2024-12-09T17:27:59.232" v="1329"/>
        <pc:sldMkLst>
          <pc:docMk/>
          <pc:sldMk cId="3888314727" sldId="259"/>
        </pc:sldMkLst>
      </pc:sldChg>
      <pc:sldChg chg="add del setBg">
        <pc:chgData name="Caleb Maddry" userId="7f505f95dfb4af7a" providerId="LiveId" clId="{DE2E4437-C687-4999-B89E-E45131BB8929}" dt="2024-12-09T17:28:18.673" v="1362"/>
        <pc:sldMkLst>
          <pc:docMk/>
          <pc:sldMk cId="178008445" sldId="260"/>
        </pc:sldMkLst>
      </pc:sldChg>
      <pc:sldChg chg="addSp delSp modSp add mod modAnim">
        <pc:chgData name="Caleb Maddry" userId="7f505f95dfb4af7a" providerId="LiveId" clId="{DE2E4437-C687-4999-B89E-E45131BB8929}" dt="2024-12-17T17:25:05.841" v="8219"/>
        <pc:sldMkLst>
          <pc:docMk/>
          <pc:sldMk cId="2903010593" sldId="260"/>
        </pc:sldMkLst>
        <pc:spChg chg="mod">
          <ac:chgData name="Caleb Maddry" userId="7f505f95dfb4af7a" providerId="LiveId" clId="{DE2E4437-C687-4999-B89E-E45131BB8929}" dt="2024-12-09T17:28:33.667" v="1415" actId="404"/>
          <ac:spMkLst>
            <pc:docMk/>
            <pc:sldMk cId="2903010593" sldId="260"/>
            <ac:spMk id="2" creationId="{0E00EB79-3FAC-DC7E-83B6-0E6744A92596}"/>
          </ac:spMkLst>
        </pc:spChg>
        <pc:spChg chg="add del mod">
          <ac:chgData name="Caleb Maddry" userId="7f505f95dfb4af7a" providerId="LiveId" clId="{DE2E4437-C687-4999-B89E-E45131BB8929}" dt="2024-12-17T03:37:45.369" v="6044" actId="478"/>
          <ac:spMkLst>
            <pc:docMk/>
            <pc:sldMk cId="2903010593" sldId="260"/>
            <ac:spMk id="3" creationId="{57B6995E-0130-368A-8C0A-0D7FEB44A34F}"/>
          </ac:spMkLst>
        </pc:spChg>
        <pc:spChg chg="mod">
          <ac:chgData name="Caleb Maddry" userId="7f505f95dfb4af7a" providerId="LiveId" clId="{DE2E4437-C687-4999-B89E-E45131BB8929}" dt="2024-12-17T03:39:25.174" v="6108" actId="14100"/>
          <ac:spMkLst>
            <pc:docMk/>
            <pc:sldMk cId="2903010593" sldId="260"/>
            <ac:spMk id="5" creationId="{8EA480FE-60C5-C77D-783D-7C90C7EDB474}"/>
          </ac:spMkLst>
        </pc:spChg>
        <pc:spChg chg="add del mod">
          <ac:chgData name="Caleb Maddry" userId="7f505f95dfb4af7a" providerId="LiveId" clId="{DE2E4437-C687-4999-B89E-E45131BB8929}" dt="2024-12-17T03:41:37.051" v="6128" actId="478"/>
          <ac:spMkLst>
            <pc:docMk/>
            <pc:sldMk cId="2903010593" sldId="260"/>
            <ac:spMk id="16" creationId="{605EA152-86B7-C18B-5EBA-D266D9F9889F}"/>
          </ac:spMkLst>
        </pc:spChg>
        <pc:spChg chg="add mod">
          <ac:chgData name="Caleb Maddry" userId="7f505f95dfb4af7a" providerId="LiveId" clId="{DE2E4437-C687-4999-B89E-E45131BB8929}" dt="2024-12-17T03:42:42.853" v="6132" actId="1076"/>
          <ac:spMkLst>
            <pc:docMk/>
            <pc:sldMk cId="2903010593" sldId="260"/>
            <ac:spMk id="17" creationId="{0DD81F91-EE14-AE81-EAAD-0D3B4FB39759}"/>
          </ac:spMkLst>
        </pc:spChg>
        <pc:spChg chg="add mod">
          <ac:chgData name="Caleb Maddry" userId="7f505f95dfb4af7a" providerId="LiveId" clId="{DE2E4437-C687-4999-B89E-E45131BB8929}" dt="2024-12-17T03:41:45.446" v="6130" actId="1076"/>
          <ac:spMkLst>
            <pc:docMk/>
            <pc:sldMk cId="2903010593" sldId="260"/>
            <ac:spMk id="18" creationId="{A0F8D985-0E0A-D475-00DB-9F28C2FF8A7F}"/>
          </ac:spMkLst>
        </pc:spChg>
        <pc:picChg chg="add del mod modCrop">
          <ac:chgData name="Caleb Maddry" userId="7f505f95dfb4af7a" providerId="LiveId" clId="{DE2E4437-C687-4999-B89E-E45131BB8929}" dt="2024-12-17T03:34:04.313" v="6016" actId="478"/>
          <ac:picMkLst>
            <pc:docMk/>
            <pc:sldMk cId="2903010593" sldId="260"/>
            <ac:picMk id="4" creationId="{06374E5B-30B1-3A1F-E479-5D0E3C204F0E}"/>
          </ac:picMkLst>
        </pc:picChg>
        <pc:picChg chg="add del">
          <ac:chgData name="Caleb Maddry" userId="7f505f95dfb4af7a" providerId="LiveId" clId="{DE2E4437-C687-4999-B89E-E45131BB8929}" dt="2024-12-17T03:36:06.350" v="6025" actId="22"/>
          <ac:picMkLst>
            <pc:docMk/>
            <pc:sldMk cId="2903010593" sldId="260"/>
            <ac:picMk id="7" creationId="{DB8974FC-4527-8505-2215-30F5750408D2}"/>
          </ac:picMkLst>
        </pc:picChg>
        <pc:picChg chg="add del">
          <ac:chgData name="Caleb Maddry" userId="7f505f95dfb4af7a" providerId="LiveId" clId="{DE2E4437-C687-4999-B89E-E45131BB8929}" dt="2024-12-17T03:36:11.736" v="6029" actId="22"/>
          <ac:picMkLst>
            <pc:docMk/>
            <pc:sldMk cId="2903010593" sldId="260"/>
            <ac:picMk id="9" creationId="{DE2A341A-F4A9-2FB4-604C-6A465F5D0F74}"/>
          </ac:picMkLst>
        </pc:picChg>
        <pc:picChg chg="add del mod">
          <ac:chgData name="Caleb Maddry" userId="7f505f95dfb4af7a" providerId="LiveId" clId="{DE2E4437-C687-4999-B89E-E45131BB8929}" dt="2024-12-17T03:36:19.095" v="6035" actId="22"/>
          <ac:picMkLst>
            <pc:docMk/>
            <pc:sldMk cId="2903010593" sldId="260"/>
            <ac:picMk id="11" creationId="{7C2C212F-5246-16C3-D4F2-B375E2F04B41}"/>
          </ac:picMkLst>
        </pc:picChg>
        <pc:picChg chg="add del">
          <ac:chgData name="Caleb Maddry" userId="7f505f95dfb4af7a" providerId="LiveId" clId="{DE2E4437-C687-4999-B89E-E45131BB8929}" dt="2024-12-17T03:36:27.908" v="6037" actId="22"/>
          <ac:picMkLst>
            <pc:docMk/>
            <pc:sldMk cId="2903010593" sldId="260"/>
            <ac:picMk id="13" creationId="{2939AAEE-52EE-1428-FE82-33AEA5084B6C}"/>
          </ac:picMkLst>
        </pc:picChg>
        <pc:picChg chg="add mod">
          <ac:chgData name="Caleb Maddry" userId="7f505f95dfb4af7a" providerId="LiveId" clId="{DE2E4437-C687-4999-B89E-E45131BB8929}" dt="2024-12-17T03:37:54.935" v="6048" actId="14100"/>
          <ac:picMkLst>
            <pc:docMk/>
            <pc:sldMk cId="2903010593" sldId="260"/>
            <ac:picMk id="15" creationId="{4A087CD3-3BAC-9626-0A81-6C00E37CAA27}"/>
          </ac:picMkLst>
        </pc:picChg>
        <pc:picChg chg="add del mod">
          <ac:chgData name="Caleb Maddry" userId="7f505f95dfb4af7a" providerId="LiveId" clId="{DE2E4437-C687-4999-B89E-E45131BB8929}" dt="2024-12-17T03:36:14.741" v="6031" actId="478"/>
          <ac:picMkLst>
            <pc:docMk/>
            <pc:sldMk cId="2903010593" sldId="260"/>
            <ac:picMk id="2052" creationId="{B0875DA3-7353-9437-812A-32B1C0362453}"/>
          </ac:picMkLst>
        </pc:picChg>
      </pc:sldChg>
      <pc:sldChg chg="addSp delSp modSp add mod ord">
        <pc:chgData name="Caleb Maddry" userId="7f505f95dfb4af7a" providerId="LiveId" clId="{DE2E4437-C687-4999-B89E-E45131BB8929}" dt="2024-12-17T18:09:07.205" v="9116" actId="20577"/>
        <pc:sldMkLst>
          <pc:docMk/>
          <pc:sldMk cId="136042574" sldId="261"/>
        </pc:sldMkLst>
        <pc:spChg chg="mod">
          <ac:chgData name="Caleb Maddry" userId="7f505f95dfb4af7a" providerId="LiveId" clId="{DE2E4437-C687-4999-B89E-E45131BB8929}" dt="2024-12-16T17:11:56.903" v="4731" actId="1076"/>
          <ac:spMkLst>
            <pc:docMk/>
            <pc:sldMk cId="136042574" sldId="261"/>
            <ac:spMk id="2" creationId="{C9A11247-3F6B-3642-0898-E9F81C7AF044}"/>
          </ac:spMkLst>
        </pc:spChg>
        <pc:spChg chg="add mod">
          <ac:chgData name="Caleb Maddry" userId="7f505f95dfb4af7a" providerId="LiveId" clId="{DE2E4437-C687-4999-B89E-E45131BB8929}" dt="2024-12-16T17:11:29.598" v="4703" actId="1076"/>
          <ac:spMkLst>
            <pc:docMk/>
            <pc:sldMk cId="136042574" sldId="261"/>
            <ac:spMk id="3" creationId="{8E4616E3-34FA-2809-FE4A-49C5A629A1AC}"/>
          </ac:spMkLst>
        </pc:spChg>
        <pc:spChg chg="add del mod">
          <ac:chgData name="Caleb Maddry" userId="7f505f95dfb4af7a" providerId="LiveId" clId="{DE2E4437-C687-4999-B89E-E45131BB8929}" dt="2024-12-17T18:04:20.470" v="9078" actId="478"/>
          <ac:spMkLst>
            <pc:docMk/>
            <pc:sldMk cId="136042574" sldId="261"/>
            <ac:spMk id="4" creationId="{9F4BF9ED-7274-34A4-CE30-1CA71F9B8D63}"/>
          </ac:spMkLst>
        </pc:spChg>
        <pc:spChg chg="mod">
          <ac:chgData name="Caleb Maddry" userId="7f505f95dfb4af7a" providerId="LiveId" clId="{DE2E4437-C687-4999-B89E-E45131BB8929}" dt="2024-12-16T17:11:25.346" v="4702" actId="1076"/>
          <ac:spMkLst>
            <pc:docMk/>
            <pc:sldMk cId="136042574" sldId="261"/>
            <ac:spMk id="5" creationId="{E4A18B74-74BE-3312-1525-3A577D99662F}"/>
          </ac:spMkLst>
        </pc:spChg>
        <pc:spChg chg="add mod">
          <ac:chgData name="Caleb Maddry" userId="7f505f95dfb4af7a" providerId="LiveId" clId="{DE2E4437-C687-4999-B89E-E45131BB8929}" dt="2024-12-17T18:09:07.205" v="9116" actId="20577"/>
          <ac:spMkLst>
            <pc:docMk/>
            <pc:sldMk cId="136042574" sldId="261"/>
            <ac:spMk id="6" creationId="{295033C4-51D0-94C9-893E-144D1ABEAC66}"/>
          </ac:spMkLst>
        </pc:spChg>
        <pc:picChg chg="add del mod">
          <ac:chgData name="Caleb Maddry" userId="7f505f95dfb4af7a" providerId="LiveId" clId="{DE2E4437-C687-4999-B89E-E45131BB8929}" dt="2024-12-10T18:32:29.010" v="3276" actId="478"/>
          <ac:picMkLst>
            <pc:docMk/>
            <pc:sldMk cId="136042574" sldId="261"/>
            <ac:picMk id="6" creationId="{8EBB7BD1-5AFF-8EE1-BC54-1C67A7FCE45A}"/>
          </ac:picMkLst>
        </pc:picChg>
        <pc:picChg chg="add del mod">
          <ac:chgData name="Caleb Maddry" userId="7f505f95dfb4af7a" providerId="LiveId" clId="{DE2E4437-C687-4999-B89E-E45131BB8929}" dt="2024-12-10T18:32:29.010" v="3276" actId="478"/>
          <ac:picMkLst>
            <pc:docMk/>
            <pc:sldMk cId="136042574" sldId="261"/>
            <ac:picMk id="8" creationId="{0EDB425D-52CD-BC83-1CE4-CEDC0C6309E9}"/>
          </ac:picMkLst>
        </pc:picChg>
        <pc:picChg chg="add del mod">
          <ac:chgData name="Caleb Maddry" userId="7f505f95dfb4af7a" providerId="LiveId" clId="{DE2E4437-C687-4999-B89E-E45131BB8929}" dt="2024-12-10T18:32:29.010" v="3276" actId="478"/>
          <ac:picMkLst>
            <pc:docMk/>
            <pc:sldMk cId="136042574" sldId="261"/>
            <ac:picMk id="10" creationId="{BA248B49-128E-D34A-FE17-EC60051CFB83}"/>
          </ac:picMkLst>
        </pc:picChg>
        <pc:picChg chg="add del mod">
          <ac:chgData name="Caleb Maddry" userId="7f505f95dfb4af7a" providerId="LiveId" clId="{DE2E4437-C687-4999-B89E-E45131BB8929}" dt="2024-12-10T18:33:10.054" v="3286" actId="478"/>
          <ac:picMkLst>
            <pc:docMk/>
            <pc:sldMk cId="136042574" sldId="261"/>
            <ac:picMk id="12" creationId="{C0BC6941-D983-54DA-B4B7-0182C0B9F030}"/>
          </ac:picMkLst>
        </pc:picChg>
        <pc:picChg chg="add del mod">
          <ac:chgData name="Caleb Maddry" userId="7f505f95dfb4af7a" providerId="LiveId" clId="{DE2E4437-C687-4999-B89E-E45131BB8929}" dt="2024-12-10T18:33:28.238" v="3291" actId="478"/>
          <ac:picMkLst>
            <pc:docMk/>
            <pc:sldMk cId="136042574" sldId="261"/>
            <ac:picMk id="14" creationId="{E84B8436-B41C-02F6-4934-FBB5EF6D9516}"/>
          </ac:picMkLst>
        </pc:picChg>
        <pc:picChg chg="add mod ord">
          <ac:chgData name="Caleb Maddry" userId="7f505f95dfb4af7a" providerId="LiveId" clId="{DE2E4437-C687-4999-B89E-E45131BB8929}" dt="2024-12-16T17:11:16.146" v="4700" actId="1076"/>
          <ac:picMkLst>
            <pc:docMk/>
            <pc:sldMk cId="136042574" sldId="261"/>
            <ac:picMk id="16" creationId="{E793231A-7847-6008-29D9-36A98D26054E}"/>
          </ac:picMkLst>
        </pc:picChg>
        <pc:picChg chg="add mod modCrop">
          <ac:chgData name="Caleb Maddry" userId="7f505f95dfb4af7a" providerId="LiveId" clId="{DE2E4437-C687-4999-B89E-E45131BB8929}" dt="2024-12-16T17:12:33.763" v="4739" actId="1076"/>
          <ac:picMkLst>
            <pc:docMk/>
            <pc:sldMk cId="136042574" sldId="261"/>
            <ac:picMk id="18" creationId="{46255CE0-275E-A50E-1678-5A749BC2552B}"/>
          </ac:picMkLst>
        </pc:picChg>
      </pc:sldChg>
      <pc:sldChg chg="add del setBg">
        <pc:chgData name="Caleb Maddry" userId="7f505f95dfb4af7a" providerId="LiveId" clId="{DE2E4437-C687-4999-B89E-E45131BB8929}" dt="2024-12-09T17:31:15.592" v="1733"/>
        <pc:sldMkLst>
          <pc:docMk/>
          <pc:sldMk cId="2444249984" sldId="261"/>
        </pc:sldMkLst>
      </pc:sldChg>
      <pc:sldChg chg="add del setBg">
        <pc:chgData name="Caleb Maddry" userId="7f505f95dfb4af7a" providerId="LiveId" clId="{DE2E4437-C687-4999-B89E-E45131BB8929}" dt="2024-12-09T17:31:26.696" v="1736"/>
        <pc:sldMkLst>
          <pc:docMk/>
          <pc:sldMk cId="1917063108" sldId="262"/>
        </pc:sldMkLst>
      </pc:sldChg>
      <pc:sldChg chg="addSp delSp modSp add mod">
        <pc:chgData name="Caleb Maddry" userId="7f505f95dfb4af7a" providerId="LiveId" clId="{DE2E4437-C687-4999-B89E-E45131BB8929}" dt="2024-12-16T17:16:43.795" v="4805" actId="403"/>
        <pc:sldMkLst>
          <pc:docMk/>
          <pc:sldMk cId="3837931261" sldId="262"/>
        </pc:sldMkLst>
        <pc:spChg chg="mod">
          <ac:chgData name="Caleb Maddry" userId="7f505f95dfb4af7a" providerId="LiveId" clId="{DE2E4437-C687-4999-B89E-E45131BB8929}" dt="2024-12-16T17:16:43.795" v="4805" actId="403"/>
          <ac:spMkLst>
            <pc:docMk/>
            <pc:sldMk cId="3837931261" sldId="262"/>
            <ac:spMk id="2" creationId="{174AB96D-22FD-8341-C5EC-837ADCD654B9}"/>
          </ac:spMkLst>
        </pc:spChg>
        <pc:spChg chg="del">
          <ac:chgData name="Caleb Maddry" userId="7f505f95dfb4af7a" providerId="LiveId" clId="{DE2E4437-C687-4999-B89E-E45131BB8929}" dt="2024-12-09T17:31:31.936" v="1747" actId="478"/>
          <ac:spMkLst>
            <pc:docMk/>
            <pc:sldMk cId="3837931261" sldId="262"/>
            <ac:spMk id="3" creationId="{1841E890-1732-8B48-4511-000846BC8C8E}"/>
          </ac:spMkLst>
        </pc:spChg>
        <pc:spChg chg="add del mod">
          <ac:chgData name="Caleb Maddry" userId="7f505f95dfb4af7a" providerId="LiveId" clId="{DE2E4437-C687-4999-B89E-E45131BB8929}" dt="2024-12-09T17:31:34.996" v="1748" actId="478"/>
          <ac:spMkLst>
            <pc:docMk/>
            <pc:sldMk cId="3837931261" sldId="262"/>
            <ac:spMk id="5" creationId="{28BF85CC-2A35-32BD-EB41-8F0F97C29266}"/>
          </ac:spMkLst>
        </pc:spChg>
      </pc:sldChg>
      <pc:sldChg chg="addSp delSp modSp add mod modAnim">
        <pc:chgData name="Caleb Maddry" userId="7f505f95dfb4af7a" providerId="LiveId" clId="{DE2E4437-C687-4999-B89E-E45131BB8929}" dt="2024-12-17T17:22:53.861" v="8212"/>
        <pc:sldMkLst>
          <pc:docMk/>
          <pc:sldMk cId="2187606562" sldId="263"/>
        </pc:sldMkLst>
        <pc:spChg chg="mod">
          <ac:chgData name="Caleb Maddry" userId="7f505f95dfb4af7a" providerId="LiveId" clId="{DE2E4437-C687-4999-B89E-E45131BB8929}" dt="2024-12-17T14:02:05.357" v="7339" actId="1076"/>
          <ac:spMkLst>
            <pc:docMk/>
            <pc:sldMk cId="2187606562" sldId="263"/>
            <ac:spMk id="2" creationId="{0F2FAB68-2910-9F2E-339E-AE888121A199}"/>
          </ac:spMkLst>
        </pc:spChg>
        <pc:spChg chg="mod">
          <ac:chgData name="Caleb Maddry" userId="7f505f95dfb4af7a" providerId="LiveId" clId="{DE2E4437-C687-4999-B89E-E45131BB8929}" dt="2024-12-17T04:04:14.940" v="7309" actId="1076"/>
          <ac:spMkLst>
            <pc:docMk/>
            <pc:sldMk cId="2187606562" sldId="263"/>
            <ac:spMk id="5" creationId="{F8AD4ED1-31FC-5FE5-30B1-FF19FA74DAE2}"/>
          </ac:spMkLst>
        </pc:spChg>
        <pc:spChg chg="add del mod">
          <ac:chgData name="Caleb Maddry" userId="7f505f95dfb4af7a" providerId="LiveId" clId="{DE2E4437-C687-4999-B89E-E45131BB8929}" dt="2024-12-17T03:53:25.715" v="6793" actId="478"/>
          <ac:spMkLst>
            <pc:docMk/>
            <pc:sldMk cId="2187606562" sldId="263"/>
            <ac:spMk id="8" creationId="{BC31C752-A15A-CFFB-1B97-50D8B47DD377}"/>
          </ac:spMkLst>
        </pc:spChg>
        <pc:spChg chg="add del mod">
          <ac:chgData name="Caleb Maddry" userId="7f505f95dfb4af7a" providerId="LiveId" clId="{DE2E4437-C687-4999-B89E-E45131BB8929}" dt="2024-12-17T03:53:32.720" v="6796" actId="478"/>
          <ac:spMkLst>
            <pc:docMk/>
            <pc:sldMk cId="2187606562" sldId="263"/>
            <ac:spMk id="9" creationId="{5C3FBD09-25AE-EFB4-404D-7FC65E8C3802}"/>
          </ac:spMkLst>
        </pc:spChg>
        <pc:spChg chg="add mod">
          <ac:chgData name="Caleb Maddry" userId="7f505f95dfb4af7a" providerId="LiveId" clId="{DE2E4437-C687-4999-B89E-E45131BB8929}" dt="2024-12-17T04:04:27.458" v="7312" actId="1076"/>
          <ac:spMkLst>
            <pc:docMk/>
            <pc:sldMk cId="2187606562" sldId="263"/>
            <ac:spMk id="10" creationId="{48792C06-52CB-198B-E226-828DFE095622}"/>
          </ac:spMkLst>
        </pc:spChg>
        <pc:spChg chg="add mod">
          <ac:chgData name="Caleb Maddry" userId="7f505f95dfb4af7a" providerId="LiveId" clId="{DE2E4437-C687-4999-B89E-E45131BB8929}" dt="2024-12-17T04:04:46.808" v="7333" actId="20577"/>
          <ac:spMkLst>
            <pc:docMk/>
            <pc:sldMk cId="2187606562" sldId="263"/>
            <ac:spMk id="11" creationId="{44B03EB5-E332-A600-C632-DF5C9ADD79D2}"/>
          </ac:spMkLst>
        </pc:spChg>
        <pc:spChg chg="add mod">
          <ac:chgData name="Caleb Maddry" userId="7f505f95dfb4af7a" providerId="LiveId" clId="{DE2E4437-C687-4999-B89E-E45131BB8929}" dt="2024-12-17T14:02:13.526" v="7340" actId="1076"/>
          <ac:spMkLst>
            <pc:docMk/>
            <pc:sldMk cId="2187606562" sldId="263"/>
            <ac:spMk id="12" creationId="{475E8DC9-D8B0-E4E0-A53B-B8BC2E7C01DB}"/>
          </ac:spMkLst>
        </pc:spChg>
        <pc:spChg chg="add mod">
          <ac:chgData name="Caleb Maddry" userId="7f505f95dfb4af7a" providerId="LiveId" clId="{DE2E4437-C687-4999-B89E-E45131BB8929}" dt="2024-12-17T04:03:57.100" v="7306"/>
          <ac:spMkLst>
            <pc:docMk/>
            <pc:sldMk cId="2187606562" sldId="263"/>
            <ac:spMk id="13" creationId="{1CFB3832-16F7-6CF8-EFC7-C2D81A93E7BA}"/>
          </ac:spMkLst>
        </pc:spChg>
        <pc:picChg chg="add del mod">
          <ac:chgData name="Caleb Maddry" userId="7f505f95dfb4af7a" providerId="LiveId" clId="{DE2E4437-C687-4999-B89E-E45131BB8929}" dt="2024-12-17T03:53:24.428" v="6792" actId="478"/>
          <ac:picMkLst>
            <pc:docMk/>
            <pc:sldMk cId="2187606562" sldId="263"/>
            <ac:picMk id="3" creationId="{0C8AAC0C-A4DD-1886-3A80-A8D0BFE5BA79}"/>
          </ac:picMkLst>
        </pc:picChg>
        <pc:picChg chg="add del mod">
          <ac:chgData name="Caleb Maddry" userId="7f505f95dfb4af7a" providerId="LiveId" clId="{DE2E4437-C687-4999-B89E-E45131BB8929}" dt="2024-12-17T02:55:31.570" v="5200" actId="27803"/>
          <ac:picMkLst>
            <pc:docMk/>
            <pc:sldMk cId="2187606562" sldId="263"/>
            <ac:picMk id="6" creationId="{4721C786-C532-E541-0F92-DADE09F587DA}"/>
          </ac:picMkLst>
        </pc:picChg>
        <pc:picChg chg="del mod modCrop">
          <ac:chgData name="Caleb Maddry" userId="7f505f95dfb4af7a" providerId="LiveId" clId="{DE2E4437-C687-4999-B89E-E45131BB8929}" dt="2024-12-17T03:53:26.248" v="6794" actId="478"/>
          <ac:picMkLst>
            <pc:docMk/>
            <pc:sldMk cId="2187606562" sldId="263"/>
            <ac:picMk id="7" creationId="{4721C786-C532-E541-0F92-DADE09F587DA}"/>
          </ac:picMkLst>
        </pc:picChg>
        <pc:picChg chg="add mod">
          <ac:chgData name="Caleb Maddry" userId="7f505f95dfb4af7a" providerId="LiveId" clId="{DE2E4437-C687-4999-B89E-E45131BB8929}" dt="2024-12-17T17:22:00.593" v="8203" actId="1076"/>
          <ac:picMkLst>
            <pc:docMk/>
            <pc:sldMk cId="2187606562" sldId="263"/>
            <ac:picMk id="14" creationId="{2B9ABDAA-8AB4-08A5-9654-086795FAA3EC}"/>
          </ac:picMkLst>
        </pc:picChg>
        <pc:picChg chg="add mod">
          <ac:chgData name="Caleb Maddry" userId="7f505f95dfb4af7a" providerId="LiveId" clId="{DE2E4437-C687-4999-B89E-E45131BB8929}" dt="2024-12-17T04:04:54.824" v="7336" actId="1076"/>
          <ac:picMkLst>
            <pc:docMk/>
            <pc:sldMk cId="2187606562" sldId="263"/>
            <ac:picMk id="7170" creationId="{E431F93E-EE75-DA17-B9C7-82CAFCD72929}"/>
          </ac:picMkLst>
        </pc:picChg>
        <pc:picChg chg="add mod">
          <ac:chgData name="Caleb Maddry" userId="7f505f95dfb4af7a" providerId="LiveId" clId="{DE2E4437-C687-4999-B89E-E45131BB8929}" dt="2024-12-17T04:04:57.314" v="7337" actId="1076"/>
          <ac:picMkLst>
            <pc:docMk/>
            <pc:sldMk cId="2187606562" sldId="263"/>
            <ac:picMk id="7172" creationId="{BC7DE38A-F985-E2A6-0868-B6642238DB37}"/>
          </ac:picMkLst>
        </pc:picChg>
        <pc:picChg chg="add mod">
          <ac:chgData name="Caleb Maddry" userId="7f505f95dfb4af7a" providerId="LiveId" clId="{DE2E4437-C687-4999-B89E-E45131BB8929}" dt="2024-12-17T04:04:53.271" v="7335" actId="1076"/>
          <ac:picMkLst>
            <pc:docMk/>
            <pc:sldMk cId="2187606562" sldId="263"/>
            <ac:picMk id="7174" creationId="{756B8CC4-AC94-30D2-5360-6D010987950F}"/>
          </ac:picMkLst>
        </pc:picChg>
      </pc:sldChg>
      <pc:sldChg chg="add del setBg">
        <pc:chgData name="Caleb Maddry" userId="7f505f95dfb4af7a" providerId="LiveId" clId="{DE2E4437-C687-4999-B89E-E45131BB8929}" dt="2024-12-09T17:33:04.039" v="1885"/>
        <pc:sldMkLst>
          <pc:docMk/>
          <pc:sldMk cId="2641901323" sldId="263"/>
        </pc:sldMkLst>
      </pc:sldChg>
      <pc:sldChg chg="add del setBg">
        <pc:chgData name="Caleb Maddry" userId="7f505f95dfb4af7a" providerId="LiveId" clId="{DE2E4437-C687-4999-B89E-E45131BB8929}" dt="2024-12-09T17:39:38.361" v="2441"/>
        <pc:sldMkLst>
          <pc:docMk/>
          <pc:sldMk cId="1431778932" sldId="264"/>
        </pc:sldMkLst>
      </pc:sldChg>
      <pc:sldChg chg="addSp delSp modSp add mod">
        <pc:chgData name="Caleb Maddry" userId="7f505f95dfb4af7a" providerId="LiveId" clId="{DE2E4437-C687-4999-B89E-E45131BB8929}" dt="2024-12-17T18:02:23.050" v="9076" actId="20577"/>
        <pc:sldMkLst>
          <pc:docMk/>
          <pc:sldMk cId="1625252730" sldId="264"/>
        </pc:sldMkLst>
        <pc:spChg chg="mod">
          <ac:chgData name="Caleb Maddry" userId="7f505f95dfb4af7a" providerId="LiveId" clId="{DE2E4437-C687-4999-B89E-E45131BB8929}" dt="2024-12-16T17:12:22.066" v="4735" actId="1076"/>
          <ac:spMkLst>
            <pc:docMk/>
            <pc:sldMk cId="1625252730" sldId="264"/>
            <ac:spMk id="2" creationId="{56C2307C-C799-FE5B-33C1-148820F47A1B}"/>
          </ac:spMkLst>
        </pc:spChg>
        <pc:spChg chg="mod">
          <ac:chgData name="Caleb Maddry" userId="7f505f95dfb4af7a" providerId="LiveId" clId="{DE2E4437-C687-4999-B89E-E45131BB8929}" dt="2024-12-17T02:07:08.228" v="5041" actId="207"/>
          <ac:spMkLst>
            <pc:docMk/>
            <pc:sldMk cId="1625252730" sldId="264"/>
            <ac:spMk id="3" creationId="{67563C4B-0ACE-C791-C09C-0219ABEBD2B7}"/>
          </ac:spMkLst>
        </pc:spChg>
        <pc:spChg chg="add del mod">
          <ac:chgData name="Caleb Maddry" userId="7f505f95dfb4af7a" providerId="LiveId" clId="{DE2E4437-C687-4999-B89E-E45131BB8929}" dt="2024-12-17T17:59:30.302" v="8828" actId="478"/>
          <ac:spMkLst>
            <pc:docMk/>
            <pc:sldMk cId="1625252730" sldId="264"/>
            <ac:spMk id="4" creationId="{AE0576F5-1E15-B737-4555-E9A4A079AA43}"/>
          </ac:spMkLst>
        </pc:spChg>
        <pc:spChg chg="mod">
          <ac:chgData name="Caleb Maddry" userId="7f505f95dfb4af7a" providerId="LiveId" clId="{DE2E4437-C687-4999-B89E-E45131BB8929}" dt="2024-12-17T02:06:58.110" v="5037" actId="207"/>
          <ac:spMkLst>
            <pc:docMk/>
            <pc:sldMk cId="1625252730" sldId="264"/>
            <ac:spMk id="5" creationId="{84D880D4-0E5E-2B2E-81CD-F72AEED607F6}"/>
          </ac:spMkLst>
        </pc:spChg>
        <pc:spChg chg="add mod">
          <ac:chgData name="Caleb Maddry" userId="7f505f95dfb4af7a" providerId="LiveId" clId="{DE2E4437-C687-4999-B89E-E45131BB8929}" dt="2024-12-17T18:02:23.050" v="9076" actId="20577"/>
          <ac:spMkLst>
            <pc:docMk/>
            <pc:sldMk cId="1625252730" sldId="264"/>
            <ac:spMk id="6" creationId="{8DEF8EE7-FE4D-A474-427A-F8F3B7C64979}"/>
          </ac:spMkLst>
        </pc:spChg>
        <pc:picChg chg="add del mod">
          <ac:chgData name="Caleb Maddry" userId="7f505f95dfb4af7a" providerId="LiveId" clId="{DE2E4437-C687-4999-B89E-E45131BB8929}" dt="2024-12-10T18:41:26.226" v="3366" actId="478"/>
          <ac:picMkLst>
            <pc:docMk/>
            <pc:sldMk cId="1625252730" sldId="264"/>
            <ac:picMk id="6" creationId="{1AA8D08F-2F2B-DBC3-DE9A-D06CB345CABE}"/>
          </ac:picMkLst>
        </pc:picChg>
        <pc:picChg chg="add mod modCrop">
          <ac:chgData name="Caleb Maddry" userId="7f505f95dfb4af7a" providerId="LiveId" clId="{DE2E4437-C687-4999-B89E-E45131BB8929}" dt="2024-12-17T14:29:13.819" v="7370" actId="208"/>
          <ac:picMkLst>
            <pc:docMk/>
            <pc:sldMk cId="1625252730" sldId="264"/>
            <ac:picMk id="7" creationId="{A87676ED-8F58-03F8-EE78-E599344411E6}"/>
          </ac:picMkLst>
        </pc:picChg>
        <pc:picChg chg="add del mod">
          <ac:chgData name="Caleb Maddry" userId="7f505f95dfb4af7a" providerId="LiveId" clId="{DE2E4437-C687-4999-B89E-E45131BB8929}" dt="2024-12-10T18:44:34.373" v="3380" actId="478"/>
          <ac:picMkLst>
            <pc:docMk/>
            <pc:sldMk cId="1625252730" sldId="264"/>
            <ac:picMk id="8" creationId="{2B158C47-3791-94B4-6C5E-93EE4F9AC991}"/>
          </ac:picMkLst>
        </pc:picChg>
        <pc:picChg chg="add del mod">
          <ac:chgData name="Caleb Maddry" userId="7f505f95dfb4af7a" providerId="LiveId" clId="{DE2E4437-C687-4999-B89E-E45131BB8929}" dt="2024-12-10T18:41:34.332" v="3369" actId="478"/>
          <ac:picMkLst>
            <pc:docMk/>
            <pc:sldMk cId="1625252730" sldId="264"/>
            <ac:picMk id="10" creationId="{3479FA0B-B8C9-03D9-48C5-4850178AAB07}"/>
          </ac:picMkLst>
        </pc:picChg>
        <pc:picChg chg="add del mod modCrop">
          <ac:chgData name="Caleb Maddry" userId="7f505f95dfb4af7a" providerId="LiveId" clId="{DE2E4437-C687-4999-B89E-E45131BB8929}" dt="2024-12-17T14:28:24.280" v="7357" actId="478"/>
          <ac:picMkLst>
            <pc:docMk/>
            <pc:sldMk cId="1625252730" sldId="264"/>
            <ac:picMk id="12" creationId="{2957D054-C0E5-5F00-7203-74033943E35D}"/>
          </ac:picMkLst>
        </pc:picChg>
        <pc:picChg chg="add mod">
          <ac:chgData name="Caleb Maddry" userId="7f505f95dfb4af7a" providerId="LiveId" clId="{DE2E4437-C687-4999-B89E-E45131BB8929}" dt="2024-12-16T17:12:49.730" v="4742" actId="1076"/>
          <ac:picMkLst>
            <pc:docMk/>
            <pc:sldMk cId="1625252730" sldId="264"/>
            <ac:picMk id="14" creationId="{C418D008-CC20-F65A-2D35-05D50D47F9B9}"/>
          </ac:picMkLst>
        </pc:picChg>
      </pc:sldChg>
      <pc:sldChg chg="delSp modSp add del mod">
        <pc:chgData name="Caleb Maddry" userId="7f505f95dfb4af7a" providerId="LiveId" clId="{DE2E4437-C687-4999-B89E-E45131BB8929}" dt="2024-12-16T15:19:22.395" v="3673" actId="47"/>
        <pc:sldMkLst>
          <pc:docMk/>
          <pc:sldMk cId="196312212" sldId="265"/>
        </pc:sldMkLst>
        <pc:spChg chg="mod">
          <ac:chgData name="Caleb Maddry" userId="7f505f95dfb4af7a" providerId="LiveId" clId="{DE2E4437-C687-4999-B89E-E45131BB8929}" dt="2024-12-09T17:46:02.445" v="3050" actId="1076"/>
          <ac:spMkLst>
            <pc:docMk/>
            <pc:sldMk cId="196312212" sldId="265"/>
            <ac:spMk id="2" creationId="{02F85663-0FA9-A4E8-390D-99DE2FDB01BE}"/>
          </ac:spMkLst>
        </pc:spChg>
        <pc:spChg chg="del">
          <ac:chgData name="Caleb Maddry" userId="7f505f95dfb4af7a" providerId="LiveId" clId="{DE2E4437-C687-4999-B89E-E45131BB8929}" dt="2024-12-09T17:45:32.417" v="3043" actId="478"/>
          <ac:spMkLst>
            <pc:docMk/>
            <pc:sldMk cId="196312212" sldId="265"/>
            <ac:spMk id="3" creationId="{51E4D4A0-D7A6-7058-BD09-E7EEE09C1AB9}"/>
          </ac:spMkLst>
        </pc:spChg>
        <pc:spChg chg="mod">
          <ac:chgData name="Caleb Maddry" userId="7f505f95dfb4af7a" providerId="LiveId" clId="{DE2E4437-C687-4999-B89E-E45131BB8929}" dt="2024-12-09T17:45:40.624" v="3045" actId="14100"/>
          <ac:spMkLst>
            <pc:docMk/>
            <pc:sldMk cId="196312212" sldId="265"/>
            <ac:spMk id="5" creationId="{2869FBEF-50D1-293C-B47D-36C79466A9A6}"/>
          </ac:spMkLst>
        </pc:spChg>
      </pc:sldChg>
      <pc:sldChg chg="add del setBg">
        <pc:chgData name="Caleb Maddry" userId="7f505f95dfb4af7a" providerId="LiveId" clId="{DE2E4437-C687-4999-B89E-E45131BB8929}" dt="2024-12-09T17:40:00.833" v="2492"/>
        <pc:sldMkLst>
          <pc:docMk/>
          <pc:sldMk cId="404103341" sldId="265"/>
        </pc:sldMkLst>
      </pc:sldChg>
      <pc:sldChg chg="new del">
        <pc:chgData name="Caleb Maddry" userId="7f505f95dfb4af7a" providerId="LiveId" clId="{DE2E4437-C687-4999-B89E-E45131BB8929}" dt="2024-12-09T17:42:58.368" v="2779" actId="47"/>
        <pc:sldMkLst>
          <pc:docMk/>
          <pc:sldMk cId="365875688" sldId="266"/>
        </pc:sldMkLst>
      </pc:sldChg>
      <pc:sldChg chg="add del">
        <pc:chgData name="Caleb Maddry" userId="7f505f95dfb4af7a" providerId="LiveId" clId="{DE2E4437-C687-4999-B89E-E45131BB8929}" dt="2024-12-09T17:47:07.135" v="3111" actId="47"/>
        <pc:sldMkLst>
          <pc:docMk/>
          <pc:sldMk cId="1501486452" sldId="266"/>
        </pc:sldMkLst>
      </pc:sldChg>
      <pc:sldChg chg="add del setBg">
        <pc:chgData name="Caleb Maddry" userId="7f505f95dfb4af7a" providerId="LiveId" clId="{DE2E4437-C687-4999-B89E-E45131BB8929}" dt="2024-12-09T17:47:01.623" v="3106"/>
        <pc:sldMkLst>
          <pc:docMk/>
          <pc:sldMk cId="1647480202" sldId="266"/>
        </pc:sldMkLst>
      </pc:sldChg>
      <pc:sldChg chg="add del setBg">
        <pc:chgData name="Caleb Maddry" userId="7f505f95dfb4af7a" providerId="LiveId" clId="{DE2E4437-C687-4999-B89E-E45131BB8929}" dt="2024-12-09T17:47:05.818" v="3109"/>
        <pc:sldMkLst>
          <pc:docMk/>
          <pc:sldMk cId="2950783663" sldId="267"/>
        </pc:sldMkLst>
      </pc:sldChg>
      <pc:sldChg chg="addSp delSp modSp add mod ord modAnim">
        <pc:chgData name="Caleb Maddry" userId="7f505f95dfb4af7a" providerId="LiveId" clId="{DE2E4437-C687-4999-B89E-E45131BB8929}" dt="2024-12-17T17:52:28.966" v="8784"/>
        <pc:sldMkLst>
          <pc:docMk/>
          <pc:sldMk cId="3509928116" sldId="267"/>
        </pc:sldMkLst>
        <pc:spChg chg="mod">
          <ac:chgData name="Caleb Maddry" userId="7f505f95dfb4af7a" providerId="LiveId" clId="{DE2E4437-C687-4999-B89E-E45131BB8929}" dt="2024-12-09T17:47:26.121" v="3182" actId="20577"/>
          <ac:spMkLst>
            <pc:docMk/>
            <pc:sldMk cId="3509928116" sldId="267"/>
            <ac:spMk id="2" creationId="{2F8134C2-1D32-CA1B-FF54-9F31CC429FE9}"/>
          </ac:spMkLst>
        </pc:spChg>
        <pc:spChg chg="mod">
          <ac:chgData name="Caleb Maddry" userId="7f505f95dfb4af7a" providerId="LiveId" clId="{DE2E4437-C687-4999-B89E-E45131BB8929}" dt="2024-12-17T16:01:21.581" v="7460" actId="1076"/>
          <ac:spMkLst>
            <pc:docMk/>
            <pc:sldMk cId="3509928116" sldId="267"/>
            <ac:spMk id="3" creationId="{293D80A7-D7CC-6656-0FC3-F6A42BA683DD}"/>
          </ac:spMkLst>
        </pc:spChg>
        <pc:spChg chg="mod">
          <ac:chgData name="Caleb Maddry" userId="7f505f95dfb4af7a" providerId="LiveId" clId="{DE2E4437-C687-4999-B89E-E45131BB8929}" dt="2024-12-17T16:00:46.560" v="7451" actId="1076"/>
          <ac:spMkLst>
            <pc:docMk/>
            <pc:sldMk cId="3509928116" sldId="267"/>
            <ac:spMk id="5" creationId="{50579B71-D2AF-7FC0-BB6D-3E5133BDC0AE}"/>
          </ac:spMkLst>
        </pc:spChg>
        <pc:spChg chg="add mod">
          <ac:chgData name="Caleb Maddry" userId="7f505f95dfb4af7a" providerId="LiveId" clId="{DE2E4437-C687-4999-B89E-E45131BB8929}" dt="2024-12-17T16:39:25.468" v="8036" actId="1076"/>
          <ac:spMkLst>
            <pc:docMk/>
            <pc:sldMk cId="3509928116" sldId="267"/>
            <ac:spMk id="7" creationId="{5E5F2574-D36B-C512-BD46-CD9D80541011}"/>
          </ac:spMkLst>
        </pc:spChg>
        <pc:picChg chg="add mod">
          <ac:chgData name="Caleb Maddry" userId="7f505f95dfb4af7a" providerId="LiveId" clId="{DE2E4437-C687-4999-B89E-E45131BB8929}" dt="2024-12-17T16:39:43.402" v="8042" actId="208"/>
          <ac:picMkLst>
            <pc:docMk/>
            <pc:sldMk cId="3509928116" sldId="267"/>
            <ac:picMk id="6" creationId="{704EED44-3EA3-1F9B-4456-B01EC538AC1B}"/>
          </ac:picMkLst>
        </pc:picChg>
        <pc:picChg chg="add del mod">
          <ac:chgData name="Caleb Maddry" userId="7f505f95dfb4af7a" providerId="LiveId" clId="{DE2E4437-C687-4999-B89E-E45131BB8929}" dt="2024-12-17T14:51:42.801" v="7393" actId="478"/>
          <ac:picMkLst>
            <pc:docMk/>
            <pc:sldMk cId="3509928116" sldId="267"/>
            <ac:picMk id="6" creationId="{B4E0C0D1-D26E-4869-5AA4-213B57EA9700}"/>
          </ac:picMkLst>
        </pc:picChg>
        <pc:picChg chg="add del mod">
          <ac:chgData name="Caleb Maddry" userId="7f505f95dfb4af7a" providerId="LiveId" clId="{DE2E4437-C687-4999-B89E-E45131BB8929}" dt="2024-12-17T14:50:04.750" v="7389" actId="478"/>
          <ac:picMkLst>
            <pc:docMk/>
            <pc:sldMk cId="3509928116" sldId="267"/>
            <ac:picMk id="8" creationId="{0C83329F-8451-4888-23CE-667A9C0CCA3F}"/>
          </ac:picMkLst>
        </pc:picChg>
        <pc:picChg chg="add mod modCrop">
          <ac:chgData name="Caleb Maddry" userId="7f505f95dfb4af7a" providerId="LiveId" clId="{DE2E4437-C687-4999-B89E-E45131BB8929}" dt="2024-12-17T16:39:32.378" v="8038" actId="1582"/>
          <ac:picMkLst>
            <pc:docMk/>
            <pc:sldMk cId="3509928116" sldId="267"/>
            <ac:picMk id="10" creationId="{134D3854-1573-A71B-2EC3-001296C01B39}"/>
          </ac:picMkLst>
        </pc:picChg>
        <pc:picChg chg="add mod">
          <ac:chgData name="Caleb Maddry" userId="7f505f95dfb4af7a" providerId="LiveId" clId="{DE2E4437-C687-4999-B89E-E45131BB8929}" dt="2024-12-17T17:36:54.353" v="8496" actId="1076"/>
          <ac:picMkLst>
            <pc:docMk/>
            <pc:sldMk cId="3509928116" sldId="267"/>
            <ac:picMk id="1026" creationId="{49011CB9-03B4-0D76-6559-DFA22BEA99C6}"/>
          </ac:picMkLst>
        </pc:picChg>
      </pc:sldChg>
      <pc:sldChg chg="add del">
        <pc:chgData name="Caleb Maddry" userId="7f505f95dfb4af7a" providerId="LiveId" clId="{DE2E4437-C687-4999-B89E-E45131BB8929}" dt="2024-12-10T18:38:47.425" v="3361" actId="47"/>
        <pc:sldMkLst>
          <pc:docMk/>
          <pc:sldMk cId="3036777" sldId="268"/>
        </pc:sldMkLst>
      </pc:sldChg>
      <pc:sldChg chg="addSp delSp modSp add mod modAnim">
        <pc:chgData name="Caleb Maddry" userId="7f505f95dfb4af7a" providerId="LiveId" clId="{DE2E4437-C687-4999-B89E-E45131BB8929}" dt="2024-12-17T17:55:29.288" v="8825"/>
        <pc:sldMkLst>
          <pc:docMk/>
          <pc:sldMk cId="2790803067" sldId="268"/>
        </pc:sldMkLst>
        <pc:spChg chg="mod">
          <ac:chgData name="Caleb Maddry" userId="7f505f95dfb4af7a" providerId="LiveId" clId="{DE2E4437-C687-4999-B89E-E45131BB8929}" dt="2024-12-17T16:53:37.971" v="8141" actId="2711"/>
          <ac:spMkLst>
            <pc:docMk/>
            <pc:sldMk cId="2790803067" sldId="268"/>
            <ac:spMk id="2" creationId="{2FE68713-30A4-1588-E1CA-5C092D52FDC6}"/>
          </ac:spMkLst>
        </pc:spChg>
        <pc:spChg chg="add del mod">
          <ac:chgData name="Caleb Maddry" userId="7f505f95dfb4af7a" providerId="LiveId" clId="{DE2E4437-C687-4999-B89E-E45131BB8929}" dt="2024-12-16T16:50:31.673" v="4554" actId="478"/>
          <ac:spMkLst>
            <pc:docMk/>
            <pc:sldMk cId="2790803067" sldId="268"/>
            <ac:spMk id="3" creationId="{D19BDF02-BB16-6E1E-EC44-A1745A27216F}"/>
          </ac:spMkLst>
        </pc:spChg>
        <pc:spChg chg="mod">
          <ac:chgData name="Caleb Maddry" userId="7f505f95dfb4af7a" providerId="LiveId" clId="{DE2E4437-C687-4999-B89E-E45131BB8929}" dt="2024-12-17T14:03:47.364" v="7356" actId="207"/>
          <ac:spMkLst>
            <pc:docMk/>
            <pc:sldMk cId="2790803067" sldId="268"/>
            <ac:spMk id="5" creationId="{CCDC4F50-7DEE-D332-62B9-E4E3A9E4D593}"/>
          </ac:spMkLst>
        </pc:spChg>
        <pc:spChg chg="add mod">
          <ac:chgData name="Caleb Maddry" userId="7f505f95dfb4af7a" providerId="LiveId" clId="{DE2E4437-C687-4999-B89E-E45131BB8929}" dt="2024-12-17T14:03:44.232" v="7355" actId="207"/>
          <ac:spMkLst>
            <pc:docMk/>
            <pc:sldMk cId="2790803067" sldId="268"/>
            <ac:spMk id="8" creationId="{90958198-BDFE-938F-E6C1-BD81859000EB}"/>
          </ac:spMkLst>
        </pc:spChg>
        <pc:spChg chg="add mod">
          <ac:chgData name="Caleb Maddry" userId="7f505f95dfb4af7a" providerId="LiveId" clId="{DE2E4437-C687-4999-B89E-E45131BB8929}" dt="2024-12-11T17:31:27.392" v="3635" actId="1076"/>
          <ac:spMkLst>
            <pc:docMk/>
            <pc:sldMk cId="2790803067" sldId="268"/>
            <ac:spMk id="9" creationId="{592F1D1C-6C1D-473F-FEC4-61E5943D7641}"/>
          </ac:spMkLst>
        </pc:spChg>
        <pc:spChg chg="add mod">
          <ac:chgData name="Caleb Maddry" userId="7f505f95dfb4af7a" providerId="LiveId" clId="{DE2E4437-C687-4999-B89E-E45131BB8929}" dt="2024-12-16T16:51:56.272" v="4629" actId="20577"/>
          <ac:spMkLst>
            <pc:docMk/>
            <pc:sldMk cId="2790803067" sldId="268"/>
            <ac:spMk id="10" creationId="{ECC18F53-5FA1-D8AA-A132-11BC54D423A5}"/>
          </ac:spMkLst>
        </pc:spChg>
        <pc:picChg chg="add mod modCrop">
          <ac:chgData name="Caleb Maddry" userId="7f505f95dfb4af7a" providerId="LiveId" clId="{DE2E4437-C687-4999-B89E-E45131BB8929}" dt="2024-12-17T14:03:14.883" v="7349" actId="1076"/>
          <ac:picMkLst>
            <pc:docMk/>
            <pc:sldMk cId="2790803067" sldId="268"/>
            <ac:picMk id="4" creationId="{5DC6A7B6-C73A-FCEB-6F82-0AD445381F66}"/>
          </ac:picMkLst>
        </pc:picChg>
        <pc:picChg chg="add del mod">
          <ac:chgData name="Caleb Maddry" userId="7f505f95dfb4af7a" providerId="LiveId" clId="{DE2E4437-C687-4999-B89E-E45131BB8929}" dt="2024-12-17T16:52:43.401" v="8118" actId="478"/>
          <ac:picMkLst>
            <pc:docMk/>
            <pc:sldMk cId="2790803067" sldId="268"/>
            <ac:picMk id="6" creationId="{69F32393-3367-5568-7BDF-21D0285E4EC4}"/>
          </ac:picMkLst>
        </pc:picChg>
        <pc:picChg chg="add mod modCrop">
          <ac:chgData name="Caleb Maddry" userId="7f505f95dfb4af7a" providerId="LiveId" clId="{DE2E4437-C687-4999-B89E-E45131BB8929}" dt="2024-12-17T14:03:17.704" v="7350" actId="1076"/>
          <ac:picMkLst>
            <pc:docMk/>
            <pc:sldMk cId="2790803067" sldId="268"/>
            <ac:picMk id="7" creationId="{9B2B7BC7-533A-821E-2C57-D999E9A89CEA}"/>
          </ac:picMkLst>
        </pc:picChg>
        <pc:picChg chg="add mod modCrop">
          <ac:chgData name="Caleb Maddry" userId="7f505f95dfb4af7a" providerId="LiveId" clId="{DE2E4437-C687-4999-B89E-E45131BB8929}" dt="2024-12-17T17:04:32.125" v="8165" actId="732"/>
          <ac:picMkLst>
            <pc:docMk/>
            <pc:sldMk cId="2790803067" sldId="268"/>
            <ac:picMk id="11" creationId="{DE1BE2B6-B471-C511-2581-0AFD93F404F0}"/>
          </ac:picMkLst>
        </pc:picChg>
        <pc:picChg chg="del">
          <ac:chgData name="Caleb Maddry" userId="7f505f95dfb4af7a" providerId="LiveId" clId="{DE2E4437-C687-4999-B89E-E45131BB8929}" dt="2024-12-11T17:15:26.236" v="3481" actId="478"/>
          <ac:picMkLst>
            <pc:docMk/>
            <pc:sldMk cId="2790803067" sldId="268"/>
            <ac:picMk id="3074" creationId="{18905160-B043-4C67-86C7-21DB2434B20E}"/>
          </ac:picMkLst>
        </pc:picChg>
        <pc:picChg chg="add mod">
          <ac:chgData name="Caleb Maddry" userId="7f505f95dfb4af7a" providerId="LiveId" clId="{DE2E4437-C687-4999-B89E-E45131BB8929}" dt="2024-12-17T17:02:54.737" v="8157" actId="1076"/>
          <ac:picMkLst>
            <pc:docMk/>
            <pc:sldMk cId="2790803067" sldId="268"/>
            <ac:picMk id="4098" creationId="{369977F3-CDDA-DB96-C10C-723C8E64BFEE}"/>
          </ac:picMkLst>
        </pc:picChg>
      </pc:sldChg>
      <pc:sldChg chg="add del setBg">
        <pc:chgData name="Caleb Maddry" userId="7f505f95dfb4af7a" providerId="LiveId" clId="{DE2E4437-C687-4999-B89E-E45131BB8929}" dt="2024-12-10T18:38:31.631" v="3353"/>
        <pc:sldMkLst>
          <pc:docMk/>
          <pc:sldMk cId="3011758175" sldId="268"/>
        </pc:sldMkLst>
      </pc:sldChg>
      <pc:sldChg chg="add del setBg">
        <pc:chgData name="Caleb Maddry" userId="7f505f95dfb4af7a" providerId="LiveId" clId="{DE2E4437-C687-4999-B89E-E45131BB8929}" dt="2024-12-11T17:15:10.916" v="3417"/>
        <pc:sldMkLst>
          <pc:docMk/>
          <pc:sldMk cId="3390538302" sldId="268"/>
        </pc:sldMkLst>
      </pc:sldChg>
      <pc:sldChg chg="addSp delSp modSp add mod ord modAnim">
        <pc:chgData name="Caleb Maddry" userId="7f505f95dfb4af7a" providerId="LiveId" clId="{DE2E4437-C687-4999-B89E-E45131BB8929}" dt="2024-12-17T19:39:09.167" v="9679"/>
        <pc:sldMkLst>
          <pc:docMk/>
          <pc:sldMk cId="921179450" sldId="269"/>
        </pc:sldMkLst>
        <pc:spChg chg="mod">
          <ac:chgData name="Caleb Maddry" userId="7f505f95dfb4af7a" providerId="LiveId" clId="{DE2E4437-C687-4999-B89E-E45131BB8929}" dt="2024-12-16T17:14:44.703" v="4785" actId="1076"/>
          <ac:spMkLst>
            <pc:docMk/>
            <pc:sldMk cId="921179450" sldId="269"/>
            <ac:spMk id="2" creationId="{EAA706A0-AAF0-32C9-5B22-F6AE80EAC1A2}"/>
          </ac:spMkLst>
        </pc:spChg>
        <pc:spChg chg="mod">
          <ac:chgData name="Caleb Maddry" userId="7f505f95dfb4af7a" providerId="LiveId" clId="{DE2E4437-C687-4999-B89E-E45131BB8929}" dt="2024-12-17T19:26:07.239" v="9424" actId="14100"/>
          <ac:spMkLst>
            <pc:docMk/>
            <pc:sldMk cId="921179450" sldId="269"/>
            <ac:spMk id="5" creationId="{099DE558-733C-D4FA-D4E8-75D3AFF36D46}"/>
          </ac:spMkLst>
        </pc:spChg>
        <pc:spChg chg="add mod">
          <ac:chgData name="Caleb Maddry" userId="7f505f95dfb4af7a" providerId="LiveId" clId="{DE2E4437-C687-4999-B89E-E45131BB8929}" dt="2024-12-17T17:58:52.125" v="8827" actId="1076"/>
          <ac:spMkLst>
            <pc:docMk/>
            <pc:sldMk cId="921179450" sldId="269"/>
            <ac:spMk id="7" creationId="{68C32BB4-1CA9-0012-6532-0C97CCF99E69}"/>
          </ac:spMkLst>
        </pc:spChg>
        <pc:spChg chg="add del">
          <ac:chgData name="Caleb Maddry" userId="7f505f95dfb4af7a" providerId="LiveId" clId="{DE2E4437-C687-4999-B89E-E45131BB8929}" dt="2024-12-17T01:43:32.850" v="4810" actId="22"/>
          <ac:spMkLst>
            <pc:docMk/>
            <pc:sldMk cId="921179450" sldId="269"/>
            <ac:spMk id="9" creationId="{9F698CC9-DA7F-B014-5B4E-3C51AE3FEBBC}"/>
          </ac:spMkLst>
        </pc:spChg>
        <pc:spChg chg="add mod">
          <ac:chgData name="Caleb Maddry" userId="7f505f95dfb4af7a" providerId="LiveId" clId="{DE2E4437-C687-4999-B89E-E45131BB8929}" dt="2024-12-17T19:27:05.173" v="9463" actId="14100"/>
          <ac:spMkLst>
            <pc:docMk/>
            <pc:sldMk cId="921179450" sldId="269"/>
            <ac:spMk id="9" creationId="{DD7DB96C-63D7-CA04-33F9-2031AE272FF2}"/>
          </ac:spMkLst>
        </pc:spChg>
        <pc:spChg chg="add mod">
          <ac:chgData name="Caleb Maddry" userId="7f505f95dfb4af7a" providerId="LiveId" clId="{DE2E4437-C687-4999-B89E-E45131BB8929}" dt="2024-12-17T19:38:40.865" v="9671" actId="207"/>
          <ac:spMkLst>
            <pc:docMk/>
            <pc:sldMk cId="921179450" sldId="269"/>
            <ac:spMk id="10" creationId="{1E2A14DC-CFD5-2A5C-F75D-A886B2D573AB}"/>
          </ac:spMkLst>
        </pc:spChg>
        <pc:picChg chg="add del mod">
          <ac:chgData name="Caleb Maddry" userId="7f505f95dfb4af7a" providerId="LiveId" clId="{DE2E4437-C687-4999-B89E-E45131BB8929}" dt="2024-12-17T19:23:29.719" v="9284" actId="478"/>
          <ac:picMkLst>
            <pc:docMk/>
            <pc:sldMk cId="921179450" sldId="269"/>
            <ac:picMk id="3" creationId="{441601F7-CE3A-9B31-A5ED-7E77A58211C4}"/>
          </ac:picMkLst>
        </pc:picChg>
        <pc:picChg chg="add mod">
          <ac:chgData name="Caleb Maddry" userId="7f505f95dfb4af7a" providerId="LiveId" clId="{DE2E4437-C687-4999-B89E-E45131BB8929}" dt="2024-12-17T19:27:08.135" v="9464" actId="1076"/>
          <ac:picMkLst>
            <pc:docMk/>
            <pc:sldMk cId="921179450" sldId="269"/>
            <ac:picMk id="4" creationId="{32AF01E0-8967-0FDC-5966-C6343C1DA3E4}"/>
          </ac:picMkLst>
        </pc:picChg>
        <pc:picChg chg="del">
          <ac:chgData name="Caleb Maddry" userId="7f505f95dfb4af7a" providerId="LiveId" clId="{DE2E4437-C687-4999-B89E-E45131BB8929}" dt="2024-12-16T15:20:41.304" v="3676" actId="478"/>
          <ac:picMkLst>
            <pc:docMk/>
            <pc:sldMk cId="921179450" sldId="269"/>
            <ac:picMk id="4" creationId="{DB2B06D0-684C-BCD2-1594-1E8FC054D731}"/>
          </ac:picMkLst>
        </pc:picChg>
        <pc:picChg chg="add mod modCrop">
          <ac:chgData name="Caleb Maddry" userId="7f505f95dfb4af7a" providerId="LiveId" clId="{DE2E4437-C687-4999-B89E-E45131BB8929}" dt="2024-12-16T17:15:01.386" v="4788" actId="1076"/>
          <ac:picMkLst>
            <pc:docMk/>
            <pc:sldMk cId="921179450" sldId="269"/>
            <ac:picMk id="6" creationId="{54BE847D-B8D8-205A-4362-D40AA3BFAB7D}"/>
          </ac:picMkLst>
        </pc:picChg>
        <pc:picChg chg="add mod">
          <ac:chgData name="Caleb Maddry" userId="7f505f95dfb4af7a" providerId="LiveId" clId="{DE2E4437-C687-4999-B89E-E45131BB8929}" dt="2024-12-17T19:27:10.534" v="9465" actId="1076"/>
          <ac:picMkLst>
            <pc:docMk/>
            <pc:sldMk cId="921179450" sldId="269"/>
            <ac:picMk id="8" creationId="{77FA3AEC-0298-6468-8113-60D9A4D8FAB1}"/>
          </ac:picMkLst>
        </pc:picChg>
        <pc:picChg chg="del">
          <ac:chgData name="Caleb Maddry" userId="7f505f95dfb4af7a" providerId="LiveId" clId="{DE2E4437-C687-4999-B89E-E45131BB8929}" dt="2024-12-16T15:20:44.966" v="3677" actId="478"/>
          <ac:picMkLst>
            <pc:docMk/>
            <pc:sldMk cId="921179450" sldId="269"/>
            <ac:picMk id="1026" creationId="{F5D596EC-7B55-C47A-46BA-85B00B751D21}"/>
          </ac:picMkLst>
        </pc:picChg>
        <pc:picChg chg="del">
          <ac:chgData name="Caleb Maddry" userId="7f505f95dfb4af7a" providerId="LiveId" clId="{DE2E4437-C687-4999-B89E-E45131BB8929}" dt="2024-12-16T15:49:13.987" v="4065" actId="478"/>
          <ac:picMkLst>
            <pc:docMk/>
            <pc:sldMk cId="921179450" sldId="269"/>
            <ac:picMk id="1028" creationId="{1CC9A79B-3D8F-77DB-E419-F99592680AF2}"/>
          </ac:picMkLst>
        </pc:picChg>
        <pc:picChg chg="del">
          <ac:chgData name="Caleb Maddry" userId="7f505f95dfb4af7a" providerId="LiveId" clId="{DE2E4437-C687-4999-B89E-E45131BB8929}" dt="2024-12-16T15:49:15.082" v="4066" actId="478"/>
          <ac:picMkLst>
            <pc:docMk/>
            <pc:sldMk cId="921179450" sldId="269"/>
            <ac:picMk id="1030" creationId="{77E681F8-AF6F-80B9-07AE-64DD5CD36F96}"/>
          </ac:picMkLst>
        </pc:picChg>
        <pc:picChg chg="add del mod">
          <ac:chgData name="Caleb Maddry" userId="7f505f95dfb4af7a" providerId="LiveId" clId="{DE2E4437-C687-4999-B89E-E45131BB8929}" dt="2024-12-17T19:19:30.918" v="9175" actId="478"/>
          <ac:picMkLst>
            <pc:docMk/>
            <pc:sldMk cId="921179450" sldId="269"/>
            <ac:picMk id="6146" creationId="{16D75316-3269-93BD-3A55-089D60C7A0CB}"/>
          </ac:picMkLst>
        </pc:picChg>
        <pc:picChg chg="add mod">
          <ac:chgData name="Caleb Maddry" userId="7f505f95dfb4af7a" providerId="LiveId" clId="{DE2E4437-C687-4999-B89E-E45131BB8929}" dt="2024-12-17T19:25:25.696" v="9375" actId="1076"/>
          <ac:picMkLst>
            <pc:docMk/>
            <pc:sldMk cId="921179450" sldId="269"/>
            <ac:picMk id="6148" creationId="{2810A228-BB6D-2249-DB4D-27E2E5632C1D}"/>
          </ac:picMkLst>
        </pc:picChg>
      </pc:sldChg>
      <pc:sldChg chg="add del setBg">
        <pc:chgData name="Caleb Maddry" userId="7f505f95dfb4af7a" providerId="LiveId" clId="{DE2E4437-C687-4999-B89E-E45131BB8929}" dt="2024-12-11T17:15:36.497" v="3500"/>
        <pc:sldMkLst>
          <pc:docMk/>
          <pc:sldMk cId="1545593736" sldId="269"/>
        </pc:sldMkLst>
      </pc:sldChg>
      <pc:sldChg chg="add del setBg">
        <pc:chgData name="Caleb Maddry" userId="7f505f95dfb4af7a" providerId="LiveId" clId="{DE2E4437-C687-4999-B89E-E45131BB8929}" dt="2024-12-16T15:19:06.195" v="3656"/>
        <pc:sldMkLst>
          <pc:docMk/>
          <pc:sldMk cId="3199210967" sldId="269"/>
        </pc:sldMkLst>
      </pc:sldChg>
      <pc:sldChg chg="addSp delSp modSp add mod">
        <pc:chgData name="Caleb Maddry" userId="7f505f95dfb4af7a" providerId="LiveId" clId="{DE2E4437-C687-4999-B89E-E45131BB8929}" dt="2024-12-17T17:36:10.134" v="8491" actId="478"/>
        <pc:sldMkLst>
          <pc:docMk/>
          <pc:sldMk cId="1127923795" sldId="270"/>
        </pc:sldMkLst>
        <pc:spChg chg="mod">
          <ac:chgData name="Caleb Maddry" userId="7f505f95dfb4af7a" providerId="LiveId" clId="{DE2E4437-C687-4999-B89E-E45131BB8929}" dt="2024-12-17T02:09:16.984" v="5190" actId="27636"/>
          <ac:spMkLst>
            <pc:docMk/>
            <pc:sldMk cId="1127923795" sldId="270"/>
            <ac:spMk id="2" creationId="{AF7C004C-FDA1-3097-5381-E1CD44BD1DB0}"/>
          </ac:spMkLst>
        </pc:spChg>
        <pc:spChg chg="add del mod">
          <ac:chgData name="Caleb Maddry" userId="7f505f95dfb4af7a" providerId="LiveId" clId="{DE2E4437-C687-4999-B89E-E45131BB8929}" dt="2024-12-17T17:36:10.134" v="8491" actId="478"/>
          <ac:spMkLst>
            <pc:docMk/>
            <pc:sldMk cId="1127923795" sldId="270"/>
            <ac:spMk id="3" creationId="{42501DBF-45B4-3579-54DA-01B1B487CA97}"/>
          </ac:spMkLst>
        </pc:spChg>
        <pc:spChg chg="del mod">
          <ac:chgData name="Caleb Maddry" userId="7f505f95dfb4af7a" providerId="LiveId" clId="{DE2E4437-C687-4999-B89E-E45131BB8929}" dt="2024-12-17T17:35:23.140" v="8488" actId="478"/>
          <ac:spMkLst>
            <pc:docMk/>
            <pc:sldMk cId="1127923795" sldId="270"/>
            <ac:spMk id="5" creationId="{DC22AD96-9C65-112C-1BA2-3E3F5CD668DB}"/>
          </ac:spMkLst>
        </pc:spChg>
        <pc:spChg chg="del">
          <ac:chgData name="Caleb Maddry" userId="7f505f95dfb4af7a" providerId="LiveId" clId="{DE2E4437-C687-4999-B89E-E45131BB8929}" dt="2024-12-17T01:56:35.152" v="4815" actId="478"/>
          <ac:spMkLst>
            <pc:docMk/>
            <pc:sldMk cId="1127923795" sldId="270"/>
            <ac:spMk id="7" creationId="{473E6429-DBA8-4C29-9678-A878874C899A}"/>
          </ac:spMkLst>
        </pc:spChg>
        <pc:spChg chg="add mod">
          <ac:chgData name="Caleb Maddry" userId="7f505f95dfb4af7a" providerId="LiveId" clId="{DE2E4437-C687-4999-B89E-E45131BB8929}" dt="2024-12-17T02:07:26.961" v="5048" actId="1076"/>
          <ac:spMkLst>
            <pc:docMk/>
            <pc:sldMk cId="1127923795" sldId="270"/>
            <ac:spMk id="22" creationId="{EA8ACFE4-D7D5-D185-0567-51C801F65B4B}"/>
          </ac:spMkLst>
        </pc:spChg>
        <pc:spChg chg="add mod">
          <ac:chgData name="Caleb Maddry" userId="7f505f95dfb4af7a" providerId="LiveId" clId="{DE2E4437-C687-4999-B89E-E45131BB8929}" dt="2024-12-17T02:08:20.160" v="5066" actId="14100"/>
          <ac:spMkLst>
            <pc:docMk/>
            <pc:sldMk cId="1127923795" sldId="270"/>
            <ac:spMk id="23" creationId="{C19B32ED-B246-B616-D17A-D534A443F575}"/>
          </ac:spMkLst>
        </pc:spChg>
        <pc:picChg chg="add del mod">
          <ac:chgData name="Caleb Maddry" userId="7f505f95dfb4af7a" providerId="LiveId" clId="{DE2E4437-C687-4999-B89E-E45131BB8929}" dt="2024-12-17T01:58:05.429" v="4827" actId="478"/>
          <ac:picMkLst>
            <pc:docMk/>
            <pc:sldMk cId="1127923795" sldId="270"/>
            <ac:picMk id="4" creationId="{647D0240-C6E9-B4DB-EF1B-556B70C21176}"/>
          </ac:picMkLst>
        </pc:picChg>
        <pc:picChg chg="del">
          <ac:chgData name="Caleb Maddry" userId="7f505f95dfb4af7a" providerId="LiveId" clId="{DE2E4437-C687-4999-B89E-E45131BB8929}" dt="2024-12-17T01:56:32.254" v="4814" actId="478"/>
          <ac:picMkLst>
            <pc:docMk/>
            <pc:sldMk cId="1127923795" sldId="270"/>
            <ac:picMk id="6" creationId="{B1756500-700C-6D60-25FB-DE5175DD4A80}"/>
          </ac:picMkLst>
        </pc:picChg>
        <pc:picChg chg="add del mod">
          <ac:chgData name="Caleb Maddry" userId="7f505f95dfb4af7a" providerId="LiveId" clId="{DE2E4437-C687-4999-B89E-E45131BB8929}" dt="2024-12-17T01:58:17.279" v="4830" actId="478"/>
          <ac:picMkLst>
            <pc:docMk/>
            <pc:sldMk cId="1127923795" sldId="270"/>
            <ac:picMk id="9" creationId="{7F124C55-DDAA-8680-CB19-2E95A6AA96BE}"/>
          </ac:picMkLst>
        </pc:picChg>
        <pc:picChg chg="add del mod">
          <ac:chgData name="Caleb Maddry" userId="7f505f95dfb4af7a" providerId="LiveId" clId="{DE2E4437-C687-4999-B89E-E45131BB8929}" dt="2024-12-17T01:58:40.819" v="4836" actId="478"/>
          <ac:picMkLst>
            <pc:docMk/>
            <pc:sldMk cId="1127923795" sldId="270"/>
            <ac:picMk id="11" creationId="{33F772A7-5E82-40A9-CB5A-6C4C8251EB7F}"/>
          </ac:picMkLst>
        </pc:picChg>
        <pc:picChg chg="add del mod">
          <ac:chgData name="Caleb Maddry" userId="7f505f95dfb4af7a" providerId="LiveId" clId="{DE2E4437-C687-4999-B89E-E45131BB8929}" dt="2024-12-17T01:58:39.463" v="4835" actId="478"/>
          <ac:picMkLst>
            <pc:docMk/>
            <pc:sldMk cId="1127923795" sldId="270"/>
            <ac:picMk id="13" creationId="{50659536-2314-A5F9-33E3-4AE3EB95951F}"/>
          </ac:picMkLst>
        </pc:picChg>
        <pc:picChg chg="add mod modCrop">
          <ac:chgData name="Caleb Maddry" userId="7f505f95dfb4af7a" providerId="LiveId" clId="{DE2E4437-C687-4999-B89E-E45131BB8929}" dt="2024-12-17T02:05:33.145" v="4962" actId="1076"/>
          <ac:picMkLst>
            <pc:docMk/>
            <pc:sldMk cId="1127923795" sldId="270"/>
            <ac:picMk id="15" creationId="{8AB446E3-B0BC-3A09-3414-0724CEA86DEA}"/>
          </ac:picMkLst>
        </pc:picChg>
        <pc:picChg chg="add mod modCrop">
          <ac:chgData name="Caleb Maddry" userId="7f505f95dfb4af7a" providerId="LiveId" clId="{DE2E4437-C687-4999-B89E-E45131BB8929}" dt="2024-12-17T02:05:35.937" v="4963" actId="1076"/>
          <ac:picMkLst>
            <pc:docMk/>
            <pc:sldMk cId="1127923795" sldId="270"/>
            <ac:picMk id="17" creationId="{FFB4F232-81A0-57D3-832E-D739BE91596B}"/>
          </ac:picMkLst>
        </pc:picChg>
        <pc:picChg chg="add del">
          <ac:chgData name="Caleb Maddry" userId="7f505f95dfb4af7a" providerId="LiveId" clId="{DE2E4437-C687-4999-B89E-E45131BB8929}" dt="2024-12-17T02:00:24.342" v="4852" actId="478"/>
          <ac:picMkLst>
            <pc:docMk/>
            <pc:sldMk cId="1127923795" sldId="270"/>
            <ac:picMk id="19" creationId="{03F9243D-1815-EA51-FFED-81717ED4EC1C}"/>
          </ac:picMkLst>
        </pc:picChg>
        <pc:picChg chg="add del mod">
          <ac:chgData name="Caleb Maddry" userId="7f505f95dfb4af7a" providerId="LiveId" clId="{DE2E4437-C687-4999-B89E-E45131BB8929}" dt="2024-12-17T02:00:25.754" v="4853" actId="478"/>
          <ac:picMkLst>
            <pc:docMk/>
            <pc:sldMk cId="1127923795" sldId="270"/>
            <ac:picMk id="21" creationId="{D8901662-0DB2-6F30-8B1C-87060F02D998}"/>
          </ac:picMkLst>
        </pc:picChg>
      </pc:sldChg>
      <pc:sldChg chg="add del setBg">
        <pc:chgData name="Caleb Maddry" userId="7f505f95dfb4af7a" providerId="LiveId" clId="{DE2E4437-C687-4999-B89E-E45131BB8929}" dt="2024-12-17T01:43:36.865" v="4812"/>
        <pc:sldMkLst>
          <pc:docMk/>
          <pc:sldMk cId="4088180820" sldId="270"/>
        </pc:sldMkLst>
      </pc:sldChg>
      <pc:sldChg chg="add del setBg">
        <pc:chgData name="Caleb Maddry" userId="7f505f95dfb4af7a" providerId="LiveId" clId="{DE2E4437-C687-4999-B89E-E45131BB8929}" dt="2024-12-17T02:00:19.064" v="4848"/>
        <pc:sldMkLst>
          <pc:docMk/>
          <pc:sldMk cId="1897616038" sldId="271"/>
        </pc:sldMkLst>
      </pc:sldChg>
      <pc:sldChg chg="addSp delSp modSp add mod ord modAnim">
        <pc:chgData name="Caleb Maddry" userId="7f505f95dfb4af7a" providerId="LiveId" clId="{DE2E4437-C687-4999-B89E-E45131BB8929}" dt="2024-12-17T19:41:24.511" v="9695" actId="20577"/>
        <pc:sldMkLst>
          <pc:docMk/>
          <pc:sldMk cId="3527316460" sldId="271"/>
        </pc:sldMkLst>
        <pc:spChg chg="add mod">
          <ac:chgData name="Caleb Maddry" userId="7f505f95dfb4af7a" providerId="LiveId" clId="{DE2E4437-C687-4999-B89E-E45131BB8929}" dt="2024-12-17T02:05:55.180" v="4982"/>
          <ac:spMkLst>
            <pc:docMk/>
            <pc:sldMk cId="3527316460" sldId="271"/>
            <ac:spMk id="3" creationId="{4000BF8B-73F0-7146-4075-319E97499A2F}"/>
          </ac:spMkLst>
        </pc:spChg>
        <pc:spChg chg="mod">
          <ac:chgData name="Caleb Maddry" userId="7f505f95dfb4af7a" providerId="LiveId" clId="{DE2E4437-C687-4999-B89E-E45131BB8929}" dt="2024-12-17T19:41:24.511" v="9695" actId="20577"/>
          <ac:spMkLst>
            <pc:docMk/>
            <pc:sldMk cId="3527316460" sldId="271"/>
            <ac:spMk id="5" creationId="{010C34D4-EC88-0E82-9941-555DACCA2FF6}"/>
          </ac:spMkLst>
        </pc:spChg>
        <pc:picChg chg="del mod">
          <ac:chgData name="Caleb Maddry" userId="7f505f95dfb4af7a" providerId="LiveId" clId="{DE2E4437-C687-4999-B89E-E45131BB8929}" dt="2024-12-17T02:00:22.003" v="4851" actId="478"/>
          <ac:picMkLst>
            <pc:docMk/>
            <pc:sldMk cId="3527316460" sldId="271"/>
            <ac:picMk id="15" creationId="{2F1FD982-CAC9-A388-03BE-E080FC0481F6}"/>
          </ac:picMkLst>
        </pc:picChg>
        <pc:picChg chg="del">
          <ac:chgData name="Caleb Maddry" userId="7f505f95dfb4af7a" providerId="LiveId" clId="{DE2E4437-C687-4999-B89E-E45131BB8929}" dt="2024-12-17T02:00:37.165" v="4860" actId="478"/>
          <ac:picMkLst>
            <pc:docMk/>
            <pc:sldMk cId="3527316460" sldId="271"/>
            <ac:picMk id="17" creationId="{98078173-B2EC-0B46-0C55-75189F30149B}"/>
          </ac:picMkLst>
        </pc:picChg>
        <pc:picChg chg="mod modCrop">
          <ac:chgData name="Caleb Maddry" userId="7f505f95dfb4af7a" providerId="LiveId" clId="{DE2E4437-C687-4999-B89E-E45131BB8929}" dt="2024-12-17T02:04:26.748" v="4948" actId="14100"/>
          <ac:picMkLst>
            <pc:docMk/>
            <pc:sldMk cId="3527316460" sldId="271"/>
            <ac:picMk id="19" creationId="{6BBB223A-117B-92E9-61A9-D2C805B79797}"/>
          </ac:picMkLst>
        </pc:picChg>
        <pc:picChg chg="mod ord modCrop">
          <ac:chgData name="Caleb Maddry" userId="7f505f95dfb4af7a" providerId="LiveId" clId="{DE2E4437-C687-4999-B89E-E45131BB8929}" dt="2024-12-17T02:04:24.744" v="4947" actId="14100"/>
          <ac:picMkLst>
            <pc:docMk/>
            <pc:sldMk cId="3527316460" sldId="271"/>
            <ac:picMk id="21" creationId="{135A6DDF-2908-8E6A-D7F2-38A53D8E853B}"/>
          </ac:picMkLst>
        </pc:picChg>
      </pc:sldChg>
      <pc:sldChg chg="add del setBg">
        <pc:chgData name="Caleb Maddry" userId="7f505f95dfb4af7a" providerId="LiveId" clId="{DE2E4437-C687-4999-B89E-E45131BB8929}" dt="2024-12-17T03:15:20.814" v="5215"/>
        <pc:sldMkLst>
          <pc:docMk/>
          <pc:sldMk cId="931452783" sldId="272"/>
        </pc:sldMkLst>
      </pc:sldChg>
      <pc:sldChg chg="addSp delSp modSp add mod modAnim">
        <pc:chgData name="Caleb Maddry" userId="7f505f95dfb4af7a" providerId="LiveId" clId="{DE2E4437-C687-4999-B89E-E45131BB8929}" dt="2024-12-17T18:14:07.615" v="9119" actId="478"/>
        <pc:sldMkLst>
          <pc:docMk/>
          <pc:sldMk cId="1192968387" sldId="272"/>
        </pc:sldMkLst>
        <pc:spChg chg="mod">
          <ac:chgData name="Caleb Maddry" userId="7f505f95dfb4af7a" providerId="LiveId" clId="{DE2E4437-C687-4999-B89E-E45131BB8929}" dt="2024-12-17T03:15:35.207" v="5244" actId="20577"/>
          <ac:spMkLst>
            <pc:docMk/>
            <pc:sldMk cId="1192968387" sldId="272"/>
            <ac:spMk id="2" creationId="{4965421A-195F-9B3B-1137-6E0F235C83F5}"/>
          </ac:spMkLst>
        </pc:spChg>
        <pc:spChg chg="add mod">
          <ac:chgData name="Caleb Maddry" userId="7f505f95dfb4af7a" providerId="LiveId" clId="{DE2E4437-C687-4999-B89E-E45131BB8929}" dt="2024-12-17T17:51:12.849" v="8764" actId="1076"/>
          <ac:spMkLst>
            <pc:docMk/>
            <pc:sldMk cId="1192968387" sldId="272"/>
            <ac:spMk id="3" creationId="{086A8B9C-CB88-7D01-3EE5-C4050A409268}"/>
          </ac:spMkLst>
        </pc:spChg>
        <pc:spChg chg="del">
          <ac:chgData name="Caleb Maddry" userId="7f505f95dfb4af7a" providerId="LiveId" clId="{DE2E4437-C687-4999-B89E-E45131BB8929}" dt="2024-12-17T03:15:25.083" v="5219" actId="478"/>
          <ac:spMkLst>
            <pc:docMk/>
            <pc:sldMk cId="1192968387" sldId="272"/>
            <ac:spMk id="3" creationId="{C5E0F564-CABB-2A45-CA50-32730CB4F8FD}"/>
          </ac:spMkLst>
        </pc:spChg>
        <pc:spChg chg="mod">
          <ac:chgData name="Caleb Maddry" userId="7f505f95dfb4af7a" providerId="LiveId" clId="{DE2E4437-C687-4999-B89E-E45131BB8929}" dt="2024-12-17T17:51:09.850" v="8763" actId="14100"/>
          <ac:spMkLst>
            <pc:docMk/>
            <pc:sldMk cId="1192968387" sldId="272"/>
            <ac:spMk id="4" creationId="{9A47A37C-D114-C20B-2C3B-2B8658AB8F09}"/>
          </ac:spMkLst>
        </pc:spChg>
        <pc:spChg chg="del mod">
          <ac:chgData name="Caleb Maddry" userId="7f505f95dfb4af7a" providerId="LiveId" clId="{DE2E4437-C687-4999-B89E-E45131BB8929}" dt="2024-12-17T03:21:02.193" v="5489" actId="478"/>
          <ac:spMkLst>
            <pc:docMk/>
            <pc:sldMk cId="1192968387" sldId="272"/>
            <ac:spMk id="5" creationId="{A1516009-AEA4-A210-CEBA-D3E64ABB9F9B}"/>
          </ac:spMkLst>
        </pc:spChg>
        <pc:picChg chg="del">
          <ac:chgData name="Caleb Maddry" userId="7f505f95dfb4af7a" providerId="LiveId" clId="{DE2E4437-C687-4999-B89E-E45131BB8929}" dt="2024-12-17T03:15:24.072" v="5218" actId="478"/>
          <ac:picMkLst>
            <pc:docMk/>
            <pc:sldMk cId="1192968387" sldId="272"/>
            <ac:picMk id="16" creationId="{2732122A-17BC-DC8D-094A-0214F152EC8B}"/>
          </ac:picMkLst>
        </pc:picChg>
        <pc:picChg chg="del">
          <ac:chgData name="Caleb Maddry" userId="7f505f95dfb4af7a" providerId="LiveId" clId="{DE2E4437-C687-4999-B89E-E45131BB8929}" dt="2024-12-17T03:15:23.359" v="5217" actId="478"/>
          <ac:picMkLst>
            <pc:docMk/>
            <pc:sldMk cId="1192968387" sldId="272"/>
            <ac:picMk id="18" creationId="{2250AC9C-9204-CBCF-1895-EF3D1B85AD8E}"/>
          </ac:picMkLst>
        </pc:picChg>
        <pc:picChg chg="add mod">
          <ac:chgData name="Caleb Maddry" userId="7f505f95dfb4af7a" providerId="LiveId" clId="{DE2E4437-C687-4999-B89E-E45131BB8929}" dt="2024-12-17T17:47:58.330" v="8573" actId="1076"/>
          <ac:picMkLst>
            <pc:docMk/>
            <pc:sldMk cId="1192968387" sldId="272"/>
            <ac:picMk id="5122" creationId="{F4BA6520-39EC-F075-106D-C5111B5671CA}"/>
          </ac:picMkLst>
        </pc:picChg>
        <pc:picChg chg="add">
          <ac:chgData name="Caleb Maddry" userId="7f505f95dfb4af7a" providerId="LiveId" clId="{DE2E4437-C687-4999-B89E-E45131BB8929}" dt="2024-12-17T17:50:51.991" v="8754"/>
          <ac:picMkLst>
            <pc:docMk/>
            <pc:sldMk cId="1192968387" sldId="272"/>
            <ac:picMk id="5124" creationId="{6B06BB8E-4594-EA82-268C-E58060D240C5}"/>
          </ac:picMkLst>
        </pc:picChg>
        <pc:cxnChg chg="add del mod">
          <ac:chgData name="Caleb Maddry" userId="7f505f95dfb4af7a" providerId="LiveId" clId="{DE2E4437-C687-4999-B89E-E45131BB8929}" dt="2024-12-17T18:14:07.615" v="9119" actId="478"/>
          <ac:cxnSpMkLst>
            <pc:docMk/>
            <pc:sldMk cId="1192968387" sldId="272"/>
            <ac:cxnSpMk id="6" creationId="{1CECA1D3-52B7-23E3-BD82-9F613B2B4BC3}"/>
          </ac:cxnSpMkLst>
        </pc:cxnChg>
      </pc:sldChg>
      <pc:sldChg chg="add del setBg">
        <pc:chgData name="Caleb Maddry" userId="7f505f95dfb4af7a" providerId="LiveId" clId="{DE2E4437-C687-4999-B89E-E45131BB8929}" dt="2024-12-17T03:22:20.693" v="5512"/>
        <pc:sldMkLst>
          <pc:docMk/>
          <pc:sldMk cId="670501376" sldId="273"/>
        </pc:sldMkLst>
      </pc:sldChg>
      <pc:sldChg chg="addSp delSp modSp add mod modAnim">
        <pc:chgData name="Caleb Maddry" userId="7f505f95dfb4af7a" providerId="LiveId" clId="{DE2E4437-C687-4999-B89E-E45131BB8929}" dt="2024-12-17T20:35:03.925" v="9925"/>
        <pc:sldMkLst>
          <pc:docMk/>
          <pc:sldMk cId="1203602130" sldId="273"/>
        </pc:sldMkLst>
        <pc:spChg chg="mod">
          <ac:chgData name="Caleb Maddry" userId="7f505f95dfb4af7a" providerId="LiveId" clId="{DE2E4437-C687-4999-B89E-E45131BB8929}" dt="2024-12-17T03:23:00.320" v="5624" actId="20577"/>
          <ac:spMkLst>
            <pc:docMk/>
            <pc:sldMk cId="1203602130" sldId="273"/>
            <ac:spMk id="2" creationId="{67402E96-E2D5-8FB2-B949-0C282D79B2C8}"/>
          </ac:spMkLst>
        </pc:spChg>
        <pc:spChg chg="add mod">
          <ac:chgData name="Caleb Maddry" userId="7f505f95dfb4af7a" providerId="LiveId" clId="{DE2E4437-C687-4999-B89E-E45131BB8929}" dt="2024-12-17T18:02:34.143" v="9077" actId="1076"/>
          <ac:spMkLst>
            <pc:docMk/>
            <pc:sldMk cId="1203602130" sldId="273"/>
            <ac:spMk id="3" creationId="{AB7C97FD-B2AA-5F70-EE88-33A2DDDCD749}"/>
          </ac:spMkLst>
        </pc:spChg>
        <pc:spChg chg="mod">
          <ac:chgData name="Caleb Maddry" userId="7f505f95dfb4af7a" providerId="LiveId" clId="{DE2E4437-C687-4999-B89E-E45131BB8929}" dt="2024-12-17T16:37:48.236" v="7943" actId="20577"/>
          <ac:spMkLst>
            <pc:docMk/>
            <pc:sldMk cId="1203602130" sldId="273"/>
            <ac:spMk id="4" creationId="{783F6767-1A23-0148-E785-3C8C7D13DA09}"/>
          </ac:spMkLst>
        </pc:spChg>
        <pc:picChg chg="add del mod">
          <ac:chgData name="Caleb Maddry" userId="7f505f95dfb4af7a" providerId="LiveId" clId="{DE2E4437-C687-4999-B89E-E45131BB8929}" dt="2024-12-17T16:30:43.474" v="7617" actId="478"/>
          <ac:picMkLst>
            <pc:docMk/>
            <pc:sldMk cId="1203602130" sldId="273"/>
            <ac:picMk id="2050" creationId="{A463F9B9-E345-10CA-CAD5-E3693E646106}"/>
          </ac:picMkLst>
        </pc:picChg>
        <pc:picChg chg="add mod">
          <ac:chgData name="Caleb Maddry" userId="7f505f95dfb4af7a" providerId="LiveId" clId="{DE2E4437-C687-4999-B89E-E45131BB8929}" dt="2024-12-17T16:24:36.436" v="7607" actId="14100"/>
          <ac:picMkLst>
            <pc:docMk/>
            <pc:sldMk cId="1203602130" sldId="273"/>
            <ac:picMk id="2052" creationId="{19A9EFF9-B71B-4CA8-7036-2F51BE937755}"/>
          </ac:picMkLst>
        </pc:picChg>
        <pc:picChg chg="add del mod">
          <ac:chgData name="Caleb Maddry" userId="7f505f95dfb4af7a" providerId="LiveId" clId="{DE2E4437-C687-4999-B89E-E45131BB8929}" dt="2024-12-17T16:30:48.014" v="7620" actId="478"/>
          <ac:picMkLst>
            <pc:docMk/>
            <pc:sldMk cId="1203602130" sldId="273"/>
            <ac:picMk id="2054" creationId="{B81725DE-DAC4-9513-5183-13B706CF4182}"/>
          </ac:picMkLst>
        </pc:picChg>
        <pc:picChg chg="add del mod">
          <ac:chgData name="Caleb Maddry" userId="7f505f95dfb4af7a" providerId="LiveId" clId="{DE2E4437-C687-4999-B89E-E45131BB8929}" dt="2024-12-17T16:30:49.272" v="7621" actId="478"/>
          <ac:picMkLst>
            <pc:docMk/>
            <pc:sldMk cId="1203602130" sldId="273"/>
            <ac:picMk id="2056" creationId="{017BA7F3-24BE-378C-C46F-0A1CEBF64A86}"/>
          </ac:picMkLst>
        </pc:picChg>
        <pc:picChg chg="add del mod">
          <ac:chgData name="Caleb Maddry" userId="7f505f95dfb4af7a" providerId="LiveId" clId="{DE2E4437-C687-4999-B89E-E45131BB8929}" dt="2024-12-17T20:34:34.220" v="9917" actId="478"/>
          <ac:picMkLst>
            <pc:docMk/>
            <pc:sldMk cId="1203602130" sldId="273"/>
            <ac:picMk id="2058" creationId="{A5572085-73ED-588F-A5E8-0418750B6510}"/>
          </ac:picMkLst>
        </pc:picChg>
        <pc:picChg chg="add mod">
          <ac:chgData name="Caleb Maddry" userId="7f505f95dfb4af7a" providerId="LiveId" clId="{DE2E4437-C687-4999-B89E-E45131BB8929}" dt="2024-12-17T16:37:37.357" v="7931" actId="1076"/>
          <ac:picMkLst>
            <pc:docMk/>
            <pc:sldMk cId="1203602130" sldId="273"/>
            <ac:picMk id="2060" creationId="{839946A9-9E12-0F75-547B-122287179836}"/>
          </ac:picMkLst>
        </pc:picChg>
        <pc:picChg chg="add mod">
          <ac:chgData name="Caleb Maddry" userId="7f505f95dfb4af7a" providerId="LiveId" clId="{DE2E4437-C687-4999-B89E-E45131BB8929}" dt="2024-12-17T16:33:26.221" v="7626" actId="14100"/>
          <ac:picMkLst>
            <pc:docMk/>
            <pc:sldMk cId="1203602130" sldId="273"/>
            <ac:picMk id="2062" creationId="{047B0FDB-F7CC-4EED-D2F3-9F51574CBB5E}"/>
          </ac:picMkLst>
        </pc:picChg>
        <pc:picChg chg="add mod">
          <ac:chgData name="Caleb Maddry" userId="7f505f95dfb4af7a" providerId="LiveId" clId="{DE2E4437-C687-4999-B89E-E45131BB8929}" dt="2024-12-17T16:37:54.221" v="7945" actId="1076"/>
          <ac:picMkLst>
            <pc:docMk/>
            <pc:sldMk cId="1203602130" sldId="273"/>
            <ac:picMk id="2064" creationId="{6B18ABDF-CB59-4642-F329-11243925C68B}"/>
          </ac:picMkLst>
        </pc:picChg>
        <pc:picChg chg="add">
          <ac:chgData name="Caleb Maddry" userId="7f505f95dfb4af7a" providerId="LiveId" clId="{DE2E4437-C687-4999-B89E-E45131BB8929}" dt="2024-12-17T20:34:25.195" v="9913"/>
          <ac:picMkLst>
            <pc:docMk/>
            <pc:sldMk cId="1203602130" sldId="273"/>
            <ac:picMk id="2066" creationId="{C725C530-1135-1C16-0746-CB6DEA60BA56}"/>
          </ac:picMkLst>
        </pc:picChg>
        <pc:picChg chg="add mod">
          <ac:chgData name="Caleb Maddry" userId="7f505f95dfb4af7a" providerId="LiveId" clId="{DE2E4437-C687-4999-B89E-E45131BB8929}" dt="2024-12-17T20:34:36.001" v="9918" actId="1076"/>
          <ac:picMkLst>
            <pc:docMk/>
            <pc:sldMk cId="1203602130" sldId="273"/>
            <ac:picMk id="2068" creationId="{52E12B2B-8553-FBA9-FDB4-453B8D9C6075}"/>
          </ac:picMkLst>
        </pc:picChg>
      </pc:sldChg>
      <pc:sldChg chg="modSp add mod modAnim">
        <pc:chgData name="Caleb Maddry" userId="7f505f95dfb4af7a" providerId="LiveId" clId="{DE2E4437-C687-4999-B89E-E45131BB8929}" dt="2024-12-17T17:52:03.100" v="8782"/>
        <pc:sldMkLst>
          <pc:docMk/>
          <pc:sldMk cId="3375042609" sldId="274"/>
        </pc:sldMkLst>
        <pc:spChg chg="mod">
          <ac:chgData name="Caleb Maddry" userId="7f505f95dfb4af7a" providerId="LiveId" clId="{DE2E4437-C687-4999-B89E-E45131BB8929}" dt="2024-12-17T17:27:54.220" v="8265" actId="115"/>
          <ac:spMkLst>
            <pc:docMk/>
            <pc:sldMk cId="3375042609" sldId="274"/>
            <ac:spMk id="8" creationId="{3EFBB08E-DBC5-91CF-B281-27B902860477}"/>
          </ac:spMkLst>
        </pc:spChg>
        <pc:spChg chg="mod">
          <ac:chgData name="Caleb Maddry" userId="7f505f95dfb4af7a" providerId="LiveId" clId="{DE2E4437-C687-4999-B89E-E45131BB8929}" dt="2024-12-17T17:27:41.422" v="8261" actId="1076"/>
          <ac:spMkLst>
            <pc:docMk/>
            <pc:sldMk cId="3375042609" sldId="274"/>
            <ac:spMk id="9" creationId="{F7C349B6-379B-BF7E-4F03-4104B5DB4BEC}"/>
          </ac:spMkLst>
        </pc:spChg>
        <pc:picChg chg="mod">
          <ac:chgData name="Caleb Maddry" userId="7f505f95dfb4af7a" providerId="LiveId" clId="{DE2E4437-C687-4999-B89E-E45131BB8929}" dt="2024-12-17T17:25:29.693" v="8223" actId="1076"/>
          <ac:picMkLst>
            <pc:docMk/>
            <pc:sldMk cId="3375042609" sldId="274"/>
            <ac:picMk id="7170" creationId="{8EE3CFA5-B214-669A-E5C8-8268C917531C}"/>
          </ac:picMkLst>
        </pc:picChg>
      </pc:sldChg>
      <pc:sldChg chg="add del setBg">
        <pc:chgData name="Caleb Maddry" userId="7f505f95dfb4af7a" providerId="LiveId" clId="{DE2E4437-C687-4999-B89E-E45131BB8929}" dt="2024-12-17T03:53:20.562" v="6790"/>
        <pc:sldMkLst>
          <pc:docMk/>
          <pc:sldMk cId="3573293658" sldId="274"/>
        </pc:sldMkLst>
      </pc:sldChg>
      <pc:sldChg chg="add del setBg">
        <pc:chgData name="Caleb Maddry" userId="7f505f95dfb4af7a" providerId="LiveId" clId="{DE2E4437-C687-4999-B89E-E45131BB8929}" dt="2024-12-17T15:58:55.345" v="7404"/>
        <pc:sldMkLst>
          <pc:docMk/>
          <pc:sldMk cId="40362966" sldId="275"/>
        </pc:sldMkLst>
      </pc:sldChg>
      <pc:sldChg chg="add del setBg">
        <pc:chgData name="Caleb Maddry" userId="7f505f95dfb4af7a" providerId="LiveId" clId="{DE2E4437-C687-4999-B89E-E45131BB8929}" dt="2024-12-17T14:49:45.918" v="7380"/>
        <pc:sldMkLst>
          <pc:docMk/>
          <pc:sldMk cId="1013393666" sldId="275"/>
        </pc:sldMkLst>
      </pc:sldChg>
      <pc:sldChg chg="addSp delSp modSp add del mod ord">
        <pc:chgData name="Caleb Maddry" userId="7f505f95dfb4af7a" providerId="LiveId" clId="{DE2E4437-C687-4999-B89E-E45131BB8929}" dt="2024-12-17T14:54:08.038" v="7397" actId="47"/>
        <pc:sldMkLst>
          <pc:docMk/>
          <pc:sldMk cId="2273021457" sldId="275"/>
        </pc:sldMkLst>
        <pc:spChg chg="del">
          <ac:chgData name="Caleb Maddry" userId="7f505f95dfb4af7a" providerId="LiveId" clId="{DE2E4437-C687-4999-B89E-E45131BB8929}" dt="2024-12-17T14:50:00.067" v="7387" actId="478"/>
          <ac:spMkLst>
            <pc:docMk/>
            <pc:sldMk cId="2273021457" sldId="275"/>
            <ac:spMk id="3" creationId="{EAA0D57A-A896-FEDF-6CF7-35595C6A5E6C}"/>
          </ac:spMkLst>
        </pc:spChg>
        <pc:spChg chg="del">
          <ac:chgData name="Caleb Maddry" userId="7f505f95dfb4af7a" providerId="LiveId" clId="{DE2E4437-C687-4999-B89E-E45131BB8929}" dt="2024-12-17T14:49:58.725" v="7386" actId="478"/>
          <ac:spMkLst>
            <pc:docMk/>
            <pc:sldMk cId="2273021457" sldId="275"/>
            <ac:spMk id="5" creationId="{7352A3C3-52B5-E638-456A-23FD6F9A1E2E}"/>
          </ac:spMkLst>
        </pc:spChg>
        <pc:picChg chg="add mod">
          <ac:chgData name="Caleb Maddry" userId="7f505f95dfb4af7a" providerId="LiveId" clId="{DE2E4437-C687-4999-B89E-E45131BB8929}" dt="2024-12-17T14:50:55.656" v="7392" actId="14100"/>
          <ac:picMkLst>
            <pc:docMk/>
            <pc:sldMk cId="2273021457" sldId="275"/>
            <ac:picMk id="6" creationId="{EFA47969-1940-90A4-4B5D-D4A190998F39}"/>
          </ac:picMkLst>
        </pc:picChg>
        <pc:picChg chg="del">
          <ac:chgData name="Caleb Maddry" userId="7f505f95dfb4af7a" providerId="LiveId" clId="{DE2E4437-C687-4999-B89E-E45131BB8929}" dt="2024-12-17T14:49:57.308" v="7385" actId="478"/>
          <ac:picMkLst>
            <pc:docMk/>
            <pc:sldMk cId="2273021457" sldId="275"/>
            <ac:picMk id="7" creationId="{0A842726-D2D7-3B09-5EE1-ABE84125D8E4}"/>
          </ac:picMkLst>
        </pc:picChg>
        <pc:picChg chg="del">
          <ac:chgData name="Caleb Maddry" userId="7f505f95dfb4af7a" providerId="LiveId" clId="{DE2E4437-C687-4999-B89E-E45131BB8929}" dt="2024-12-17T14:49:55.363" v="7384" actId="478"/>
          <ac:picMkLst>
            <pc:docMk/>
            <pc:sldMk cId="2273021457" sldId="275"/>
            <ac:picMk id="14" creationId="{92CF508F-DBDD-DD20-6365-76291FF265C1}"/>
          </ac:picMkLst>
        </pc:picChg>
      </pc:sldChg>
      <pc:sldChg chg="addSp delSp modSp add mod modAnim">
        <pc:chgData name="Caleb Maddry" userId="7f505f95dfb4af7a" providerId="LiveId" clId="{DE2E4437-C687-4999-B89E-E45131BB8929}" dt="2024-12-17T21:34:20.386" v="9956" actId="14100"/>
        <pc:sldMkLst>
          <pc:docMk/>
          <pc:sldMk cId="4113933346" sldId="275"/>
        </pc:sldMkLst>
        <pc:spChg chg="del mod">
          <ac:chgData name="Caleb Maddry" userId="7f505f95dfb4af7a" providerId="LiveId" clId="{DE2E4437-C687-4999-B89E-E45131BB8929}" dt="2024-12-17T16:02:50.665" v="7478" actId="478"/>
          <ac:spMkLst>
            <pc:docMk/>
            <pc:sldMk cId="4113933346" sldId="275"/>
            <ac:spMk id="2" creationId="{4AC5DDA1-324E-99A4-406B-27D0667CA3E0}"/>
          </ac:spMkLst>
        </pc:spChg>
        <pc:spChg chg="del mod">
          <ac:chgData name="Caleb Maddry" userId="7f505f95dfb4af7a" providerId="LiveId" clId="{DE2E4437-C687-4999-B89E-E45131BB8929}" dt="2024-12-17T15:59:06.275" v="7425" actId="478"/>
          <ac:spMkLst>
            <pc:docMk/>
            <pc:sldMk cId="4113933346" sldId="275"/>
            <ac:spMk id="3" creationId="{FDB03E90-6B0C-71B5-0E07-6FEF73B97059}"/>
          </ac:spMkLst>
        </pc:spChg>
        <pc:spChg chg="mod">
          <ac:chgData name="Caleb Maddry" userId="7f505f95dfb4af7a" providerId="LiveId" clId="{DE2E4437-C687-4999-B89E-E45131BB8929}" dt="2024-12-17T16:03:36.485" v="7538" actId="14100"/>
          <ac:spMkLst>
            <pc:docMk/>
            <pc:sldMk cId="4113933346" sldId="275"/>
            <ac:spMk id="5" creationId="{98A76CAC-84FD-4FB2-395F-9DB8A76E8C30}"/>
          </ac:spMkLst>
        </pc:spChg>
        <pc:spChg chg="add del mod">
          <ac:chgData name="Caleb Maddry" userId="7f505f95dfb4af7a" providerId="LiveId" clId="{DE2E4437-C687-4999-B89E-E45131BB8929}" dt="2024-12-17T16:02:52.134" v="7479" actId="478"/>
          <ac:spMkLst>
            <pc:docMk/>
            <pc:sldMk cId="4113933346" sldId="275"/>
            <ac:spMk id="11" creationId="{E5429226-1035-9927-F346-AF1BE30EB76B}"/>
          </ac:spMkLst>
        </pc:spChg>
        <pc:spChg chg="add mod">
          <ac:chgData name="Caleb Maddry" userId="7f505f95dfb4af7a" providerId="LiveId" clId="{DE2E4437-C687-4999-B89E-E45131BB8929}" dt="2024-12-17T21:34:20.386" v="9956" actId="14100"/>
          <ac:spMkLst>
            <pc:docMk/>
            <pc:sldMk cId="4113933346" sldId="275"/>
            <ac:spMk id="12" creationId="{B52D2AE5-3BBD-8A35-1F6C-3CBCE4E1A570}"/>
          </ac:spMkLst>
        </pc:spChg>
        <pc:picChg chg="add mod">
          <ac:chgData name="Caleb Maddry" userId="7f505f95dfb4af7a" providerId="LiveId" clId="{DE2E4437-C687-4999-B89E-E45131BB8929}" dt="2024-12-17T17:36:45.175" v="8494" actId="1076"/>
          <ac:picMkLst>
            <pc:docMk/>
            <pc:sldMk cId="4113933346" sldId="275"/>
            <ac:picMk id="6" creationId="{0B408B23-7C16-6D82-1468-AF0853D70F92}"/>
          </ac:picMkLst>
        </pc:picChg>
        <pc:picChg chg="add mod ord modCrop">
          <ac:chgData name="Caleb Maddry" userId="7f505f95dfb4af7a" providerId="LiveId" clId="{DE2E4437-C687-4999-B89E-E45131BB8929}" dt="2024-12-17T17:36:46.738" v="8495" actId="1076"/>
          <ac:picMkLst>
            <pc:docMk/>
            <pc:sldMk cId="4113933346" sldId="275"/>
            <ac:picMk id="8" creationId="{0DF36F55-4EF8-F341-13D8-D09B85DC3D33}"/>
          </ac:picMkLst>
        </pc:picChg>
        <pc:picChg chg="del">
          <ac:chgData name="Caleb Maddry" userId="7f505f95dfb4af7a" providerId="LiveId" clId="{DE2E4437-C687-4999-B89E-E45131BB8929}" dt="2024-12-17T15:59:05.446" v="7423" actId="478"/>
          <ac:picMkLst>
            <pc:docMk/>
            <pc:sldMk cId="4113933346" sldId="275"/>
            <ac:picMk id="10" creationId="{5A7305EF-7DB1-ED89-C7B4-FCA6D4AE130A}"/>
          </ac:picMkLst>
        </pc:picChg>
        <pc:picChg chg="mod">
          <ac:chgData name="Caleb Maddry" userId="7f505f95dfb4af7a" providerId="LiveId" clId="{DE2E4437-C687-4999-B89E-E45131BB8929}" dt="2024-12-17T16:03:39.461" v="7539" actId="1076"/>
          <ac:picMkLst>
            <pc:docMk/>
            <pc:sldMk cId="4113933346" sldId="275"/>
            <ac:picMk id="1026" creationId="{D729664B-4661-0B61-0E34-7A2B4592F19F}"/>
          </ac:picMkLst>
        </pc:picChg>
        <pc:cxnChg chg="add mod">
          <ac:chgData name="Caleb Maddry" userId="7f505f95dfb4af7a" providerId="LiveId" clId="{DE2E4437-C687-4999-B89E-E45131BB8929}" dt="2024-12-17T17:39:36.318" v="8497" actId="208"/>
          <ac:cxnSpMkLst>
            <pc:docMk/>
            <pc:sldMk cId="4113933346" sldId="275"/>
            <ac:cxnSpMk id="14" creationId="{5B79F053-E406-8D73-FA6A-81E66F20369A}"/>
          </ac:cxnSpMkLst>
        </pc:cxnChg>
      </pc:sldChg>
      <pc:sldChg chg="delSp modSp add mod ord delAnim modAnim">
        <pc:chgData name="Caleb Maddry" userId="7f505f95dfb4af7a" providerId="LiveId" clId="{DE2E4437-C687-4999-B89E-E45131BB8929}" dt="2024-12-17T17:25:14.986" v="8220"/>
        <pc:sldMkLst>
          <pc:docMk/>
          <pc:sldMk cId="449643521" sldId="276"/>
        </pc:sldMkLst>
        <pc:spChg chg="mod">
          <ac:chgData name="Caleb Maddry" userId="7f505f95dfb4af7a" providerId="LiveId" clId="{DE2E4437-C687-4999-B89E-E45131BB8929}" dt="2024-12-17T17:05:51.687" v="8193" actId="20577"/>
          <ac:spMkLst>
            <pc:docMk/>
            <pc:sldMk cId="449643521" sldId="276"/>
            <ac:spMk id="2" creationId="{4A64C281-AED1-DC73-66DF-F5740615DCD2}"/>
          </ac:spMkLst>
        </pc:spChg>
        <pc:spChg chg="del">
          <ac:chgData name="Caleb Maddry" userId="7f505f95dfb4af7a" providerId="LiveId" clId="{DE2E4437-C687-4999-B89E-E45131BB8929}" dt="2024-12-17T17:05:38.402" v="8180" actId="478"/>
          <ac:spMkLst>
            <pc:docMk/>
            <pc:sldMk cId="449643521" sldId="276"/>
            <ac:spMk id="3" creationId="{B5CB66C5-7AE6-AC3D-D6AE-8CEAB475444A}"/>
          </ac:spMkLst>
        </pc:spChg>
        <pc:spChg chg="del mod">
          <ac:chgData name="Caleb Maddry" userId="7f505f95dfb4af7a" providerId="LiveId" clId="{DE2E4437-C687-4999-B89E-E45131BB8929}" dt="2024-12-17T17:05:30.385" v="8173" actId="478"/>
          <ac:spMkLst>
            <pc:docMk/>
            <pc:sldMk cId="449643521" sldId="276"/>
            <ac:spMk id="5" creationId="{9A1E9B93-5D5C-E689-FDA6-0FD513088C87}"/>
          </ac:spMkLst>
        </pc:spChg>
        <pc:spChg chg="del mod">
          <ac:chgData name="Caleb Maddry" userId="7f505f95dfb4af7a" providerId="LiveId" clId="{DE2E4437-C687-4999-B89E-E45131BB8929}" dt="2024-12-17T17:05:32.594" v="8176" actId="478"/>
          <ac:spMkLst>
            <pc:docMk/>
            <pc:sldMk cId="449643521" sldId="276"/>
            <ac:spMk id="16" creationId="{0036EB38-4ABC-0AEF-AB09-00934998EF55}"/>
          </ac:spMkLst>
        </pc:spChg>
        <pc:picChg chg="del">
          <ac:chgData name="Caleb Maddry" userId="7f505f95dfb4af7a" providerId="LiveId" clId="{DE2E4437-C687-4999-B89E-E45131BB8929}" dt="2024-12-17T17:05:39.205" v="8181" actId="478"/>
          <ac:picMkLst>
            <pc:docMk/>
            <pc:sldMk cId="449643521" sldId="276"/>
            <ac:picMk id="6" creationId="{07A87E8E-3E1A-D862-FD90-AE32CC1CE779}"/>
          </ac:picMkLst>
        </pc:picChg>
        <pc:picChg chg="mod">
          <ac:chgData name="Caleb Maddry" userId="7f505f95dfb4af7a" providerId="LiveId" clId="{DE2E4437-C687-4999-B89E-E45131BB8929}" dt="2024-12-17T17:05:54.706" v="8194" actId="1076"/>
          <ac:picMkLst>
            <pc:docMk/>
            <pc:sldMk cId="449643521" sldId="276"/>
            <ac:picMk id="10" creationId="{396A4197-D6D9-E129-E958-E201C20ABFB3}"/>
          </ac:picMkLst>
        </pc:picChg>
        <pc:picChg chg="del">
          <ac:chgData name="Caleb Maddry" userId="7f505f95dfb4af7a" providerId="LiveId" clId="{DE2E4437-C687-4999-B89E-E45131BB8929}" dt="2024-12-17T17:05:31.146" v="8174" actId="478"/>
          <ac:picMkLst>
            <pc:docMk/>
            <pc:sldMk cId="449643521" sldId="276"/>
            <ac:picMk id="1028" creationId="{5CF80361-604A-CFD3-53FC-4EE4988EEC8A}"/>
          </ac:picMkLst>
        </pc:picChg>
        <pc:picChg chg="del">
          <ac:chgData name="Caleb Maddry" userId="7f505f95dfb4af7a" providerId="LiveId" clId="{DE2E4437-C687-4999-B89E-E45131BB8929}" dt="2024-12-17T17:05:28.707" v="8171" actId="478"/>
          <ac:picMkLst>
            <pc:docMk/>
            <pc:sldMk cId="449643521" sldId="276"/>
            <ac:picMk id="1030" creationId="{698A5635-0A01-3F40-F970-55CA44424CF8}"/>
          </ac:picMkLst>
        </pc:picChg>
      </pc:sldChg>
      <pc:sldChg chg="add del setBg">
        <pc:chgData name="Caleb Maddry" userId="7f505f95dfb4af7a" providerId="LiveId" clId="{DE2E4437-C687-4999-B89E-E45131BB8929}" dt="2024-12-17T17:05:24.463" v="8167"/>
        <pc:sldMkLst>
          <pc:docMk/>
          <pc:sldMk cId="3210975290" sldId="276"/>
        </pc:sldMkLst>
      </pc:sldChg>
      <pc:sldChg chg="add del setBg">
        <pc:chgData name="Caleb Maddry" userId="7f505f95dfb4af7a" providerId="LiveId" clId="{DE2E4437-C687-4999-B89E-E45131BB8929}" dt="2024-12-17T19:18:54.883" v="9153"/>
        <pc:sldMkLst>
          <pc:docMk/>
          <pc:sldMk cId="1973184252" sldId="277"/>
        </pc:sldMkLst>
      </pc:sldChg>
      <pc:sldChg chg="addSp delSp modSp add mod modAnim">
        <pc:chgData name="Caleb Maddry" userId="7f505f95dfb4af7a" providerId="LiveId" clId="{DE2E4437-C687-4999-B89E-E45131BB8929}" dt="2024-12-17T21:22:32.937" v="9943" actId="20577"/>
        <pc:sldMkLst>
          <pc:docMk/>
          <pc:sldMk cId="2353490752" sldId="277"/>
        </pc:sldMkLst>
        <pc:spChg chg="del">
          <ac:chgData name="Caleb Maddry" userId="7f505f95dfb4af7a" providerId="LiveId" clId="{DE2E4437-C687-4999-B89E-E45131BB8929}" dt="2024-12-17T19:23:21.724" v="9282" actId="478"/>
          <ac:spMkLst>
            <pc:docMk/>
            <pc:sldMk cId="2353490752" sldId="277"/>
            <ac:spMk id="2" creationId="{B916F304-1925-1423-0DE7-CDF2F1AAFF4A}"/>
          </ac:spMkLst>
        </pc:spChg>
        <pc:spChg chg="mod">
          <ac:chgData name="Caleb Maddry" userId="7f505f95dfb4af7a" providerId="LiveId" clId="{DE2E4437-C687-4999-B89E-E45131BB8929}" dt="2024-12-17T19:45:23.538" v="9844" actId="207"/>
          <ac:spMkLst>
            <pc:docMk/>
            <pc:sldMk cId="2353490752" sldId="277"/>
            <ac:spMk id="5" creationId="{5BF29EDC-97B3-B57B-57A2-5D530949D6D3}"/>
          </ac:spMkLst>
        </pc:spChg>
        <pc:spChg chg="mod">
          <ac:chgData name="Caleb Maddry" userId="7f505f95dfb4af7a" providerId="LiveId" clId="{DE2E4437-C687-4999-B89E-E45131BB8929}" dt="2024-12-17T19:19:57.596" v="9181" actId="1076"/>
          <ac:spMkLst>
            <pc:docMk/>
            <pc:sldMk cId="2353490752" sldId="277"/>
            <ac:spMk id="7" creationId="{CA23FEEC-FB1D-7DAE-3D94-431346A68365}"/>
          </ac:spMkLst>
        </pc:spChg>
        <pc:spChg chg="add del mod">
          <ac:chgData name="Caleb Maddry" userId="7f505f95dfb4af7a" providerId="LiveId" clId="{DE2E4437-C687-4999-B89E-E45131BB8929}" dt="2024-12-17T19:23:25.396" v="9283" actId="478"/>
          <ac:spMkLst>
            <pc:docMk/>
            <pc:sldMk cId="2353490752" sldId="277"/>
            <ac:spMk id="8" creationId="{3A9274A8-7540-52B2-864F-1212BE323655}"/>
          </ac:spMkLst>
        </pc:spChg>
        <pc:spChg chg="add mod">
          <ac:chgData name="Caleb Maddry" userId="7f505f95dfb4af7a" providerId="LiveId" clId="{DE2E4437-C687-4999-B89E-E45131BB8929}" dt="2024-12-17T19:24:19.682" v="9364" actId="20577"/>
          <ac:spMkLst>
            <pc:docMk/>
            <pc:sldMk cId="2353490752" sldId="277"/>
            <ac:spMk id="9" creationId="{751D4714-7D5E-373F-8135-118138559656}"/>
          </ac:spMkLst>
        </pc:spChg>
        <pc:spChg chg="add mod">
          <ac:chgData name="Caleb Maddry" userId="7f505f95dfb4af7a" providerId="LiveId" clId="{DE2E4437-C687-4999-B89E-E45131BB8929}" dt="2024-12-17T21:22:32.937" v="9943" actId="20577"/>
          <ac:spMkLst>
            <pc:docMk/>
            <pc:sldMk cId="2353490752" sldId="277"/>
            <ac:spMk id="10" creationId="{AA90E032-2932-A042-537D-ED168BDEEAF0}"/>
          </ac:spMkLst>
        </pc:spChg>
        <pc:picChg chg="mod">
          <ac:chgData name="Caleb Maddry" userId="7f505f95dfb4af7a" providerId="LiveId" clId="{DE2E4437-C687-4999-B89E-E45131BB8929}" dt="2024-12-17T19:24:26.244" v="9366" actId="1076"/>
          <ac:picMkLst>
            <pc:docMk/>
            <pc:sldMk cId="2353490752" sldId="277"/>
            <ac:picMk id="3" creationId="{AECE189A-E4D3-ED14-1EB9-0B50FD266710}"/>
          </ac:picMkLst>
        </pc:picChg>
        <pc:picChg chg="mod">
          <ac:chgData name="Caleb Maddry" userId="7f505f95dfb4af7a" providerId="LiveId" clId="{DE2E4437-C687-4999-B89E-E45131BB8929}" dt="2024-12-17T19:19:51.277" v="9180" actId="14100"/>
          <ac:picMkLst>
            <pc:docMk/>
            <pc:sldMk cId="2353490752" sldId="277"/>
            <ac:picMk id="6" creationId="{79BABC83-AF71-E006-02C7-03DD02D3DD4C}"/>
          </ac:picMkLst>
        </pc:picChg>
        <pc:picChg chg="mod">
          <ac:chgData name="Caleb Maddry" userId="7f505f95dfb4af7a" providerId="LiveId" clId="{DE2E4437-C687-4999-B89E-E45131BB8929}" dt="2024-12-17T19:24:24.302" v="9365" actId="1076"/>
          <ac:picMkLst>
            <pc:docMk/>
            <pc:sldMk cId="2353490752" sldId="277"/>
            <ac:picMk id="6146" creationId="{53A83C7F-FB38-1585-D624-749380629BAB}"/>
          </ac:picMkLst>
        </pc:picChg>
        <pc:picChg chg="add mod">
          <ac:chgData name="Caleb Maddry" userId="7f505f95dfb4af7a" providerId="LiveId" clId="{DE2E4437-C687-4999-B89E-E45131BB8929}" dt="2024-12-17T19:45:27.459" v="9845" actId="1076"/>
          <ac:picMkLst>
            <pc:docMk/>
            <pc:sldMk cId="2353490752" sldId="277"/>
            <ac:picMk id="7170" creationId="{1FF47034-A473-9AE0-59B6-6B40043C78CA}"/>
          </ac:picMkLst>
        </pc:picChg>
      </pc:sldChg>
      <pc:sldChg chg="add del setBg">
        <pc:chgData name="Caleb Maddry" userId="7f505f95dfb4af7a" providerId="LiveId" clId="{DE2E4437-C687-4999-B89E-E45131BB8929}" dt="2024-12-17T19:19:36.873" v="9177"/>
        <pc:sldMkLst>
          <pc:docMk/>
          <pc:sldMk cId="247372323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A4ACF-8AEB-4899-9625-EB135A6E5A81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5475C-FDD7-479A-8CA4-9FE23F843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5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5475C-FDD7-479A-8CA4-9FE23F8432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BA27-2D82-8FC3-EC08-E4694CCA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44F7D-AF2F-BFEC-2422-EE02DEFE6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6F817-4745-3E59-82AC-846D4F582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C6A42-C314-58B8-92D9-BB42114AE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75475C-FDD7-479A-8CA4-9FE23F843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03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5475C-FDD7-479A-8CA4-9FE23F8432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3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F634-EF1B-4745-CD9F-016E81F0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B09DDD-DFFC-14DA-CB75-3F75D65F3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24097-C5A3-9737-E761-39E0ABD3D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81E66-30C1-6241-313B-3B20FB59A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75475C-FDD7-479A-8CA4-9FE23F843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96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CBE4-5B6A-A480-303E-E264BF2E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15BA5-2A49-F36B-8D66-B376EAE62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32DA7-452D-22A4-CAA2-AC69DD34D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3712-C7DF-A80E-C362-3847D050C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75475C-FDD7-479A-8CA4-9FE23F8432E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70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B405-D4FC-0394-CAD8-958420A7D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C46AB-8C56-F644-0BCB-5B74C7320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92317-F916-D9D3-1908-4AFCDA7A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253DF-A5AD-EC02-B1E1-57D03AC6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23B7B-2788-2137-310C-5977B1FB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0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C864-2BDF-4FFC-9A0D-290F5826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45555-2B1F-B60D-C3F9-E7B2A5218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EBFF-8DE2-75E4-DABB-D3D782F9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13AB8-E372-BE14-37BB-35A49442A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93CC-3DF9-5BE7-03C0-DC7CAE52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7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9E559D-29A4-5612-E6AB-8C38FFCEC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6F7E1-563B-CFC7-2864-B61E20C48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41CD7-4CCF-D9A3-CC52-4269E8E9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9DD4-5869-9797-91EF-DC0FEC07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6AD56-FF08-F3EF-0F7E-64B00184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5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F912-45D2-8219-09BC-C4F793B5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749C-37A0-BC5B-E1E7-33E25699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4713D-198F-C68A-21B6-ACAD8719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8D191-4B71-8A73-C927-87BFBD36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5283B-6445-B09D-40CD-9EC37A21E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8959-0A7C-5C3C-E985-36CC16AD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FF2ED-5CF9-ABD1-04CB-27EABDC7E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F9C9-FAA6-4D86-809F-995A5F66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5E679-B673-1064-1F2E-4DC6005F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491B-F8FC-01E0-665A-8B9EDAF9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2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5596-30A4-6AA4-8B97-66B1C334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505B-E0E6-E6E4-2F0A-A146731D5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2D13A-5E73-09D5-E246-209BC61DE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3D6AE-4EC8-1588-95C2-8F6AE94A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2ADCE-B412-F5C0-AD08-45A60DE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B4BDE-31CE-3925-1D6F-7CB2D09F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3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984A-2BEF-91BC-FD9F-F0B2F2DD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AF32-B96E-08DD-0F9D-4CEB62E7A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BD5AB-1126-5380-5055-1FE32C2AC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DFD23-674B-5360-F152-118FDB24E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EFECD-1FF5-DC9A-87BC-FA59A694B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28477-5565-5D3A-6548-7EC618D63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483A2-8CB5-0B42-30FC-45BE54C8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2B4A1-35E4-68A5-BF47-6F186B49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3FF2-8536-FF0A-83E4-A7C6BAA5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75DC0-0A45-5EFF-5142-59B73C3A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22155-8A3C-4F28-14E3-A884FA8E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47F5D-836B-2D60-2D9F-3EE76EB0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0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FE6DF-A7EE-9AB0-5C83-E2FC99E5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C91E5-BC95-FBE7-2EEE-10A874E1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B3CF7-FD03-2DDE-6D47-A9DC3379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49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B2C1-E1D6-77DA-E0E0-B8A0D1BD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6126F-7D66-DE5D-EFF0-EDCA6DA5B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8FAEB-E6E9-5AD8-C354-06ABB8BB1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7750E-44D7-D1E4-32B9-F20AE55F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33C5D-A2CA-30D7-75F1-D34260F5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6E96F-6E0C-6489-9BCE-E99FA7977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24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67445-9AA6-3474-4EA0-89EDFCBE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898D3-45EB-3FD4-16FD-4E8FF73A6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F52AE-E7A5-3C51-09FA-C9C81E2D7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DD94-C4A0-1108-8091-A2C0B4765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A0DF0-D932-87B8-62AF-FF55A1FD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B0F08-9BBF-C816-3158-1072276F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5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C9368E-43A6-00E7-C7F4-1E0458F6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5CA7F-FD1A-EF4C-E145-67A91BDBE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98004-1FA6-1B07-EAF3-F55E68C3E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49FD0-ECD9-45C6-BF89-AD0F696E20E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8E11-FFCE-FDDA-34A4-CF130C205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658E7-52F0-F492-44F6-A4E3ECE8E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D7D140-4706-4144-9ECF-0BD4B2614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9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5C05-E846-B9F0-BA17-13D450772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602" y="2057400"/>
            <a:ext cx="10374796" cy="2416658"/>
          </a:xfrm>
        </p:spPr>
        <p:txBody>
          <a:bodyPr anchor="ctr"/>
          <a:lstStyle/>
          <a:p>
            <a:r>
              <a:rPr lang="en-US" dirty="0">
                <a:latin typeface="Georgia" panose="02040502050405020303" pitchFamily="18" charset="0"/>
              </a:rPr>
              <a:t>Newton’s Method for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69DFB-B8AB-180F-5B84-B377AEDA9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058"/>
            <a:ext cx="9144000" cy="54665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Caleb Maddry</a:t>
            </a:r>
          </a:p>
        </p:txBody>
      </p:sp>
    </p:spTree>
    <p:extLst>
      <p:ext uri="{BB962C8B-B14F-4D97-AF65-F5344CB8AC3E}">
        <p14:creationId xmlns:p14="http://schemas.microsoft.com/office/powerpoint/2010/main" val="267433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EFB2BD-A1B7-5535-CB20-E86DCFBF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11247-3F6B-3642-0898-E9F81C7A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5" y="164068"/>
            <a:ext cx="10515600" cy="6089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Newton’s method results in quadratic convergence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A18B74-74BE-3312-1525-3A577D99662F}"/>
              </a:ext>
            </a:extLst>
          </p:cNvPr>
          <p:cNvSpPr txBox="1">
            <a:spLocks/>
          </p:cNvSpPr>
          <p:nvPr/>
        </p:nvSpPr>
        <p:spPr>
          <a:xfrm>
            <a:off x="376030" y="2056326"/>
            <a:ext cx="3245126" cy="51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Gradient Descent: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616E3-34FA-2809-FE4A-49C5A629A1AC}"/>
              </a:ext>
            </a:extLst>
          </p:cNvPr>
          <p:cNvSpPr txBox="1">
            <a:spLocks/>
          </p:cNvSpPr>
          <p:nvPr/>
        </p:nvSpPr>
        <p:spPr>
          <a:xfrm>
            <a:off x="6278340" y="2056326"/>
            <a:ext cx="3245126" cy="51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Newton descent: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8" name="Picture 17" descr="A graph with a purple line&#10;&#10;Description automatically generated">
            <a:extLst>
              <a:ext uri="{FF2B5EF4-FFF2-40B4-BE49-F238E27FC236}">
                <a16:creationId xmlns:a16="http://schemas.microsoft.com/office/drawing/2014/main" id="{46255CE0-275E-A50E-1678-5A749BC25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"/>
          <a:stretch/>
        </p:blipFill>
        <p:spPr>
          <a:xfrm>
            <a:off x="376030" y="2573160"/>
            <a:ext cx="5404115" cy="416052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 descr="A graph with a blue line&#10;&#10;Description automatically generated">
            <a:extLst>
              <a:ext uri="{FF2B5EF4-FFF2-40B4-BE49-F238E27FC236}">
                <a16:creationId xmlns:a16="http://schemas.microsoft.com/office/drawing/2014/main" id="{E793231A-7847-6008-29D9-36A98D260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40" y="2573160"/>
            <a:ext cx="5404115" cy="416052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5033C4-51D0-94C9-893E-144D1ABEAC66}"/>
              </a:ext>
            </a:extLst>
          </p:cNvPr>
          <p:cNvSpPr txBox="1">
            <a:spLocks/>
          </p:cNvSpPr>
          <p:nvPr/>
        </p:nvSpPr>
        <p:spPr>
          <a:xfrm>
            <a:off x="376030" y="1033669"/>
            <a:ext cx="7340048" cy="108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Gradient descent converged in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32,291 iterations</a:t>
            </a:r>
          </a:p>
          <a:p>
            <a:pPr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Newton descent converges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16 iteration</a:t>
            </a:r>
          </a:p>
        </p:txBody>
      </p:sp>
    </p:spTree>
    <p:extLst>
      <p:ext uri="{BB962C8B-B14F-4D97-AF65-F5344CB8AC3E}">
        <p14:creationId xmlns:p14="http://schemas.microsoft.com/office/powerpoint/2010/main" val="13604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21CE9-4411-8737-E310-62E4FFCC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421A-195F-9B3B-1137-6E0F235C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5" y="164068"/>
            <a:ext cx="10515600" cy="6089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Quasi-Newton 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7A37C-D114-C20B-2C3B-2B8658AB8F09}"/>
              </a:ext>
            </a:extLst>
          </p:cNvPr>
          <p:cNvSpPr txBox="1">
            <a:spLocks/>
          </p:cNvSpPr>
          <p:nvPr/>
        </p:nvSpPr>
        <p:spPr>
          <a:xfrm>
            <a:off x="376030" y="991765"/>
            <a:ext cx="10591800" cy="1725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Motivation: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Computing the Hessian matrix can be expensive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Solving                                    can also be expensive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More important for higher dimensional functions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4BA6520-39EC-F075-106D-C5111B567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81" y="1918684"/>
            <a:ext cx="2325174" cy="27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8B9C-CB88-7D01-3EE5-C4050A409268}"/>
              </a:ext>
            </a:extLst>
          </p:cNvPr>
          <p:cNvSpPr txBox="1">
            <a:spLocks/>
          </p:cNvSpPr>
          <p:nvPr/>
        </p:nvSpPr>
        <p:spPr>
          <a:xfrm>
            <a:off x="376030" y="3393674"/>
            <a:ext cx="10591800" cy="26896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Can use quasi-Newton methods to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improve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algorithm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Lazy-Newton/</a:t>
            </a:r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Shaminski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  <a:p>
            <a:pPr lvl="2">
              <a:spcBef>
                <a:spcPts val="1000"/>
              </a:spcBef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Converge linearly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Broyden-Fletcher-Goldfarb–Shanno (BFGS)</a:t>
            </a:r>
          </a:p>
          <a:p>
            <a:pPr lvl="2">
              <a:spcBef>
                <a:spcPts val="1000"/>
              </a:spcBef>
            </a:pP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Most robust/popular method</a:t>
            </a:r>
          </a:p>
          <a:p>
            <a:pPr lvl="1">
              <a:spcBef>
                <a:spcPts val="10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DFP Algorithm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  <a:p>
            <a:pPr lvl="1">
              <a:spcBef>
                <a:spcPts val="1000"/>
              </a:spcBef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Symmetric rank-1 update (SR1)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  <a:p>
            <a:pPr marL="0" indent="0">
              <a:buNone/>
              <a:defRPr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96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E80AA-AE05-2E30-B854-3D951343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2E96-E2D5-8FB2-B949-0C282D79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55" y="164068"/>
            <a:ext cx="10515600" cy="6089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BFGS as an alternative to Newton’s method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3F6767-1A23-0148-E785-3C8C7D13DA09}"/>
              </a:ext>
            </a:extLst>
          </p:cNvPr>
          <p:cNvSpPr txBox="1">
            <a:spLocks/>
          </p:cNvSpPr>
          <p:nvPr/>
        </p:nvSpPr>
        <p:spPr>
          <a:xfrm>
            <a:off x="376030" y="991765"/>
            <a:ext cx="11118574" cy="3585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BFGS 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Secant equation:</a:t>
            </a:r>
          </a:p>
          <a:p>
            <a:pPr>
              <a:lnSpc>
                <a:spcPct val="17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Impose a condition to ensure the inverse Hessian approximation is SPD</a:t>
            </a:r>
          </a:p>
          <a:p>
            <a:pPr>
              <a:lnSpc>
                <a:spcPct val="170000"/>
              </a:lnSpc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Solve minimization problem to find the “closest” iteration</a:t>
            </a: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839946A9-9E12-0F75-547B-122287179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19" y="1525658"/>
            <a:ext cx="3889197" cy="6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B18ABDF-CB59-4642-F329-11243925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04" y="3846675"/>
            <a:ext cx="3832914" cy="8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7C97FD-B2AA-5F70-EE88-33A2DDDCD749}"/>
              </a:ext>
            </a:extLst>
          </p:cNvPr>
          <p:cNvSpPr txBox="1"/>
          <p:nvPr/>
        </p:nvSpPr>
        <p:spPr>
          <a:xfrm>
            <a:off x="376030" y="4671648"/>
            <a:ext cx="9076083" cy="1321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</a:rPr>
              <a:t>Benefits: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Cost per iteration is less than Newton’s method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More important for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higher dimensional function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52E12B2B-8553-FBA9-FDB4-453B8D9C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93" y="2852635"/>
            <a:ext cx="1968569" cy="5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6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A8511-BF1E-0169-B46E-5CF62E2B2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307C-C799-FE5B-33C1-148820F4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5" y="123748"/>
            <a:ext cx="10515600" cy="58689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Quasi-Newton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D880D4-0E5E-2B2E-81CD-F72AEED607F6}"/>
              </a:ext>
            </a:extLst>
          </p:cNvPr>
          <p:cNvSpPr txBox="1">
            <a:spLocks/>
          </p:cNvSpPr>
          <p:nvPr/>
        </p:nvSpPr>
        <p:spPr>
          <a:xfrm>
            <a:off x="341241" y="2087531"/>
            <a:ext cx="2257841" cy="44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Lazy Newton: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63C4B-0ACE-C791-C09C-0219ABEBD2B7}"/>
              </a:ext>
            </a:extLst>
          </p:cNvPr>
          <p:cNvSpPr txBox="1">
            <a:spLocks/>
          </p:cNvSpPr>
          <p:nvPr/>
        </p:nvSpPr>
        <p:spPr>
          <a:xfrm>
            <a:off x="6444860" y="2087531"/>
            <a:ext cx="1228149" cy="44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BFGS: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4" name="Picture 13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C418D008-CC20-F65A-2D35-05D50D47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2" y="2529666"/>
            <a:ext cx="5405897" cy="420458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676ED-8F58-03F8-EE78-E59934441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4861" y="2529665"/>
            <a:ext cx="5405897" cy="4204587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EF8EE7-FE4D-A474-427A-F8F3B7C64979}"/>
              </a:ext>
            </a:extLst>
          </p:cNvPr>
          <p:cNvSpPr txBox="1">
            <a:spLocks/>
          </p:cNvSpPr>
          <p:nvPr/>
        </p:nvSpPr>
        <p:spPr>
          <a:xfrm>
            <a:off x="341241" y="934278"/>
            <a:ext cx="11029124" cy="108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dirty="0">
                <a:latin typeface="Georgia" panose="02040502050405020303" pitchFamily="18" charset="0"/>
              </a:rPr>
              <a:t>Lazy Newton computes the Hessian once</a:t>
            </a:r>
            <a:endParaRPr lang="en-US" sz="2400" b="1" dirty="0">
              <a:latin typeface="Georgia" panose="02040502050405020303" pitchFamily="18" charset="0"/>
            </a:endParaRPr>
          </a:p>
          <a:p>
            <a:pPr marL="0" indent="0"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BFGS using the identity matrix</a:t>
            </a:r>
            <a:r>
              <a:rPr lang="en-US" sz="2400" dirty="0">
                <a:latin typeface="Georgia" panose="02040502050405020303" pitchFamily="18" charset="0"/>
              </a:rPr>
              <a:t> as the initial choice of the approximate Hessian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2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8FF83-F27C-C2F4-D028-C46C9F9D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34C2-1D32-CA1B-FF54-9F31CC42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Additional quasi-Newton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579B71-D2AF-7FC0-BB6D-3E5133BDC0AE}"/>
              </a:ext>
            </a:extLst>
          </p:cNvPr>
          <p:cNvSpPr txBox="1">
            <a:spLocks/>
          </p:cNvSpPr>
          <p:nvPr/>
        </p:nvSpPr>
        <p:spPr>
          <a:xfrm>
            <a:off x="6749495" y="1158624"/>
            <a:ext cx="5441673" cy="52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Symmetric rank-1 update (SR1):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80A7-D7CC-6656-0FC3-F6A42BA683DD}"/>
              </a:ext>
            </a:extLst>
          </p:cNvPr>
          <p:cNvSpPr txBox="1">
            <a:spLocks/>
          </p:cNvSpPr>
          <p:nvPr/>
        </p:nvSpPr>
        <p:spPr>
          <a:xfrm>
            <a:off x="362851" y="1158624"/>
            <a:ext cx="3245126" cy="51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DFP Algorithm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D3854-1573-A71B-2EC3-001296C0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91"/>
          <a:stretch/>
        </p:blipFill>
        <p:spPr>
          <a:xfrm>
            <a:off x="362851" y="2838216"/>
            <a:ext cx="4892911" cy="381865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011CB9-03B4-0D76-6559-DFA22BEA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623" y="1675458"/>
            <a:ext cx="4823416" cy="7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EED44-3EA3-1F9B-4456-B01EC538A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39" y="2838217"/>
            <a:ext cx="4892911" cy="381865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5F2574-D36B-C512-BD46-CD9D80541011}"/>
              </a:ext>
            </a:extLst>
          </p:cNvPr>
          <p:cNvSpPr txBox="1">
            <a:spLocks/>
          </p:cNvSpPr>
          <p:nvPr/>
        </p:nvSpPr>
        <p:spPr>
          <a:xfrm>
            <a:off x="474972" y="1736010"/>
            <a:ext cx="5766802" cy="83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Like BFGS but derived by solving the secant equation with the Hessian itself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9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84B7B-CEDB-B232-0FAD-F75D399AC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F36F55-4EF8-F341-13D8-D09B85DC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2"/>
          <a:stretch/>
        </p:blipFill>
        <p:spPr>
          <a:xfrm>
            <a:off x="7176241" y="3039687"/>
            <a:ext cx="4505677" cy="351324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A76CAC-84FD-4FB2-395F-9DB8A76E8C30}"/>
              </a:ext>
            </a:extLst>
          </p:cNvPr>
          <p:cNvSpPr txBox="1">
            <a:spLocks/>
          </p:cNvSpPr>
          <p:nvPr/>
        </p:nvSpPr>
        <p:spPr>
          <a:xfrm>
            <a:off x="168966" y="162540"/>
            <a:ext cx="5700092" cy="563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Symmetric rank-1 update (SR1):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29664B-4661-0B61-0E34-7A2B4592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916" y="58740"/>
            <a:ext cx="4823416" cy="7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08B23-7C16-6D82-1468-AF0853D7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59" y="3036498"/>
            <a:ext cx="4505677" cy="351643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2D2AE5-3BBD-8A35-1F6C-3CBCE4E1A570}"/>
              </a:ext>
            </a:extLst>
          </p:cNvPr>
          <p:cNvSpPr txBox="1">
            <a:spLocks/>
          </p:cNvSpPr>
          <p:nvPr/>
        </p:nvSpPr>
        <p:spPr>
          <a:xfrm>
            <a:off x="376029" y="991766"/>
            <a:ext cx="11079371" cy="19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Denominator goes to zero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here is no symmetric rank-one update that satisfies the secant equation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Behaves like Lazy Newton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79F053-E406-8D73-FA6A-81E66F20369A}"/>
              </a:ext>
            </a:extLst>
          </p:cNvPr>
          <p:cNvCxnSpPr/>
          <p:nvPr/>
        </p:nvCxnSpPr>
        <p:spPr>
          <a:xfrm flipV="1">
            <a:off x="4666422" y="725557"/>
            <a:ext cx="3478695" cy="496956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9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27DCB-221E-1F09-D4F0-411DA3611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06A0-AAF0-32C9-5B22-F6AE80EA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43" y="191191"/>
            <a:ext cx="10515600" cy="6486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Trust region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9DE558-733C-D4FA-D4E8-75D3AFF36D46}"/>
              </a:ext>
            </a:extLst>
          </p:cNvPr>
          <p:cNvSpPr txBox="1">
            <a:spLocks/>
          </p:cNvSpPr>
          <p:nvPr/>
        </p:nvSpPr>
        <p:spPr>
          <a:xfrm>
            <a:off x="283265" y="976520"/>
            <a:ext cx="6763577" cy="155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Choose a maximum step length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Region we “trust” our approximation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Based on how close the approximation is to the real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E847D-B8D8-205A-4362-D40AA3BF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3" t="5140" r="1536"/>
          <a:stretch/>
        </p:blipFill>
        <p:spPr>
          <a:xfrm>
            <a:off x="7046842" y="134989"/>
            <a:ext cx="4992756" cy="315374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C32BB4-1CA9-0012-6532-0C97CCF99E69}"/>
              </a:ext>
            </a:extLst>
          </p:cNvPr>
          <p:cNvSpPr txBox="1">
            <a:spLocks/>
          </p:cNvSpPr>
          <p:nvPr/>
        </p:nvSpPr>
        <p:spPr>
          <a:xfrm>
            <a:off x="11138449" y="3348225"/>
            <a:ext cx="980662" cy="34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Nocedal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AF01E0-8967-0FDC-5966-C6343C1D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4" y="5376110"/>
            <a:ext cx="7744236" cy="7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7FA3AEC-0298-6468-8113-60D9A4D8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22" y="5568076"/>
            <a:ext cx="1331842" cy="33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10A228-BB6D-2249-DB4D-27E2E563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94" y="976520"/>
            <a:ext cx="626786" cy="4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DB96C-63D7-CA04-33F9-2031AE272FF2}"/>
              </a:ext>
            </a:extLst>
          </p:cNvPr>
          <p:cNvSpPr txBox="1">
            <a:spLocks/>
          </p:cNvSpPr>
          <p:nvPr/>
        </p:nvSpPr>
        <p:spPr>
          <a:xfrm>
            <a:off x="283265" y="3688485"/>
            <a:ext cx="9795013" cy="1649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Minimize the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model function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within this region</a:t>
            </a:r>
          </a:p>
          <a:p>
            <a:pPr lvl="1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Typically, an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inexact minimization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is performed</a:t>
            </a:r>
          </a:p>
          <a:p>
            <a:pPr lvl="2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An exact approximation is overkill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 and too expensive 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most applications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A14DC-CFD5-2A5C-F75D-A886B2D573AB}"/>
              </a:ext>
            </a:extLst>
          </p:cNvPr>
          <p:cNvSpPr txBox="1">
            <a:spLocks/>
          </p:cNvSpPr>
          <p:nvPr/>
        </p:nvSpPr>
        <p:spPr>
          <a:xfrm>
            <a:off x="9440518" y="5158015"/>
            <a:ext cx="1457739" cy="3596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9211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8DC09E-9199-BE5C-5A1F-C9D271C3E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F29EDC-97B3-B57B-57A2-5D530949D6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160" y="2786696"/>
                <a:ext cx="7484165" cy="6323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marR="0" lvl="0" indent="-51435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AutoNum type="arabicPeriod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90000"/>
                        <a:lumOff val="10000"/>
                      </a:schemeClr>
                    </a:solidFill>
                    <a:effectLst/>
                    <a:uLnTx/>
                    <a:uFillTx/>
                    <a:latin typeface="Georgia" panose="02040502050405020303" pitchFamily="18" charset="0"/>
                  </a:rPr>
                  <a:t>How do we find our trust region,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2">
                                <a:lumMod val="90000"/>
                                <a:lumOff val="1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90000"/>
                        <a:lumOff val="10000"/>
                      </a:schemeClr>
                    </a:solidFill>
                    <a:effectLst/>
                    <a:uLnTx/>
                    <a:uFillTx/>
                    <a:latin typeface="Georgia" panose="02040502050405020303" pitchFamily="18" charset="0"/>
                  </a:rPr>
                  <a:t>?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BF29EDC-97B3-B57B-57A2-5D530949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60" y="2786696"/>
                <a:ext cx="7484165" cy="632397"/>
              </a:xfrm>
              <a:prstGeom prst="rect">
                <a:avLst/>
              </a:prstGeom>
              <a:blipFill>
                <a:blip r:embed="rId2"/>
                <a:stretch>
                  <a:fillRect l="-1548" t="-16346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BABC83-AF71-E006-02C7-03DD02D3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3" t="5140" r="1536"/>
          <a:stretch/>
        </p:blipFill>
        <p:spPr>
          <a:xfrm>
            <a:off x="8091434" y="184684"/>
            <a:ext cx="3948163" cy="249391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23FEEC-FB1D-7DAE-3D94-431346A68365}"/>
              </a:ext>
            </a:extLst>
          </p:cNvPr>
          <p:cNvSpPr txBox="1">
            <a:spLocks/>
          </p:cNvSpPr>
          <p:nvPr/>
        </p:nvSpPr>
        <p:spPr>
          <a:xfrm>
            <a:off x="11148388" y="2796603"/>
            <a:ext cx="980662" cy="34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Nocedal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E2841">
                  <a:lumMod val="90000"/>
                  <a:lumOff val="1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ECE189A-E4D3-ED14-1EB9-0B50FD26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0" y="105288"/>
            <a:ext cx="7744236" cy="72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3A83C7F-FB38-1585-D624-749380629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760368"/>
            <a:ext cx="1648239" cy="41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FF47034-A473-9AE0-59B6-6B40043C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731" y="3429000"/>
            <a:ext cx="4584119" cy="100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51D4714-7D5E-373F-8135-118138559656}"/>
              </a:ext>
            </a:extLst>
          </p:cNvPr>
          <p:cNvSpPr txBox="1">
            <a:spLocks/>
          </p:cNvSpPr>
          <p:nvPr/>
        </p:nvSpPr>
        <p:spPr>
          <a:xfrm>
            <a:off x="152403" y="1122803"/>
            <a:ext cx="7484165" cy="151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Ensure our step is within the trust region: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90E032-2932-A042-537D-ED168BDEEAF0}"/>
              </a:ext>
            </a:extLst>
          </p:cNvPr>
          <p:cNvSpPr txBox="1">
            <a:spLocks/>
          </p:cNvSpPr>
          <p:nvPr/>
        </p:nvSpPr>
        <p:spPr>
          <a:xfrm>
            <a:off x="63932" y="5413907"/>
            <a:ext cx="11828238" cy="125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Approximately solve the minimization problem and update the iterate!</a:t>
            </a:r>
          </a:p>
          <a:p>
            <a:pPr lvl="1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Achieved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</a:rPr>
              <a:t> with a method like the Dogleg Method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49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9AB46-01D0-86FE-29DE-D854726C4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35A6DDF-2908-8E6A-D7F2-38A53D8E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42" r="1884"/>
          <a:stretch/>
        </p:blipFill>
        <p:spPr>
          <a:xfrm>
            <a:off x="6271591" y="2547003"/>
            <a:ext cx="5532784" cy="40055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7B043-9D30-9134-8DAA-9157A1AE1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43" y="191191"/>
            <a:ext cx="10515600" cy="6486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Trust region methods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0C34D4-EC88-0E82-9941-555DACCA2FF6}"/>
              </a:ext>
            </a:extLst>
          </p:cNvPr>
          <p:cNvSpPr txBox="1">
            <a:spLocks/>
          </p:cNvSpPr>
          <p:nvPr/>
        </p:nvSpPr>
        <p:spPr>
          <a:xfrm>
            <a:off x="387625" y="1341782"/>
            <a:ext cx="7340048" cy="108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TR converged in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64 iterations</a:t>
            </a:r>
          </a:p>
          <a:p>
            <a:pPr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Newton descent converges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54 iteration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BB223A-117B-92E9-61A9-D2C805B7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9" t="5142" r="287"/>
          <a:stretch/>
        </p:blipFill>
        <p:spPr>
          <a:xfrm>
            <a:off x="387625" y="2547002"/>
            <a:ext cx="5532787" cy="40055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2731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4B69B-C9CD-D6C2-D800-1D97DD0C5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C004C-FDA1-3097-5381-E1CD44BD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42" y="191191"/>
            <a:ext cx="11481353" cy="64866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Trust region methods maintain quadratic convergence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B446E3-B0BC-3A09-3414-0724CEA8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29" r="5317"/>
          <a:stretch/>
        </p:blipFill>
        <p:spPr>
          <a:xfrm>
            <a:off x="348774" y="2305067"/>
            <a:ext cx="5432488" cy="411561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B4F232-81A0-57D3-832E-D739BE91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" t="5463" r="5278"/>
          <a:stretch/>
        </p:blipFill>
        <p:spPr>
          <a:xfrm>
            <a:off x="6410740" y="2305067"/>
            <a:ext cx="5432487" cy="411561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A8ACFE4-D7D5-D185-0567-51C801F65B4B}"/>
              </a:ext>
            </a:extLst>
          </p:cNvPr>
          <p:cNvSpPr txBox="1">
            <a:spLocks/>
          </p:cNvSpPr>
          <p:nvPr/>
        </p:nvSpPr>
        <p:spPr>
          <a:xfrm>
            <a:off x="348773" y="1916629"/>
            <a:ext cx="1933162" cy="38843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Trust region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19B32ED-B246-B616-D17A-D534A443F575}"/>
              </a:ext>
            </a:extLst>
          </p:cNvPr>
          <p:cNvSpPr txBox="1">
            <a:spLocks/>
          </p:cNvSpPr>
          <p:nvPr/>
        </p:nvSpPr>
        <p:spPr>
          <a:xfrm>
            <a:off x="6410740" y="1878496"/>
            <a:ext cx="2529508" cy="426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Newton Descent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92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4CAA-60FD-F6AD-7C84-8056474B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Georgia" panose="02040502050405020303" pitchFamily="18" charset="0"/>
              </a:rPr>
              <a:t>What is optimization?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D653B-E222-DCA0-87D3-FBFBAAA1B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28" y="1179521"/>
            <a:ext cx="7703311" cy="54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eorgia" panose="02040502050405020303" pitchFamily="18" charset="0"/>
              </a:rPr>
              <a:t>Minimization of a function given a set of inputs</a:t>
            </a:r>
          </a:p>
        </p:txBody>
      </p:sp>
      <p:pic>
        <p:nvPicPr>
          <p:cNvPr id="5" name="Picture 4" descr="A diagram of a ph and a diagram of a ph&#10;&#10;Description automatically generated">
            <a:extLst>
              <a:ext uri="{FF2B5EF4-FFF2-40B4-BE49-F238E27FC236}">
                <a16:creationId xmlns:a16="http://schemas.microsoft.com/office/drawing/2014/main" id="{C3D4F5F4-B144-B98A-A9B5-811384E59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9" t="4885" b="42528"/>
          <a:stretch/>
        </p:blipFill>
        <p:spPr>
          <a:xfrm>
            <a:off x="8079340" y="3076410"/>
            <a:ext cx="3921458" cy="3367017"/>
          </a:xfrm>
          <a:prstGeom prst="rect">
            <a:avLst/>
          </a:prstGeom>
          <a:ln w="19050"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5C282E-9948-F6D4-B89D-ACD5D987F800}"/>
              </a:ext>
            </a:extLst>
          </p:cNvPr>
          <p:cNvSpPr txBox="1">
            <a:spLocks/>
          </p:cNvSpPr>
          <p:nvPr/>
        </p:nvSpPr>
        <p:spPr>
          <a:xfrm>
            <a:off x="10132943" y="6515306"/>
            <a:ext cx="2226366" cy="34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Edwards et al. (2020)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F481C-2149-847D-2CAC-550AE379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42"/>
          <a:stretch/>
        </p:blipFill>
        <p:spPr>
          <a:xfrm>
            <a:off x="8079341" y="194385"/>
            <a:ext cx="3921458" cy="2362032"/>
          </a:xfrm>
          <a:prstGeom prst="rect">
            <a:avLst/>
          </a:prstGeom>
          <a:ln w="19050"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E0FE5-9713-C1AE-4CB5-5839FC6720D9}"/>
              </a:ext>
            </a:extLst>
          </p:cNvPr>
          <p:cNvSpPr txBox="1">
            <a:spLocks/>
          </p:cNvSpPr>
          <p:nvPr/>
        </p:nvSpPr>
        <p:spPr>
          <a:xfrm>
            <a:off x="10415768" y="2563162"/>
            <a:ext cx="2226366" cy="34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Gilli et al. (2019)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D707AE-F07D-0C26-C4A4-F33EF9A8B094}"/>
              </a:ext>
            </a:extLst>
          </p:cNvPr>
          <p:cNvSpPr txBox="1">
            <a:spLocks/>
          </p:cNvSpPr>
          <p:nvPr/>
        </p:nvSpPr>
        <p:spPr>
          <a:xfrm>
            <a:off x="376026" y="1833996"/>
            <a:ext cx="7703311" cy="3784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Applications of numerical optimization 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Science/Engineering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Molecular modeling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Control systems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Finance</a:t>
            </a: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Portfolio optimization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Econometric models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Policy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Resource allocation 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Risk models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B092A8-625B-9725-4DD2-8464556A7BFF}"/>
              </a:ext>
            </a:extLst>
          </p:cNvPr>
          <p:cNvSpPr txBox="1">
            <a:spLocks/>
          </p:cNvSpPr>
          <p:nvPr/>
        </p:nvSpPr>
        <p:spPr>
          <a:xfrm>
            <a:off x="376025" y="5972706"/>
            <a:ext cx="7703311" cy="54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Applications of optimization are 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everywhere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4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DC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AF4F6-A707-DF2D-722E-D2FAD06F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B96D-22FD-8341-C5EC-837ADCD65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602" y="2220671"/>
            <a:ext cx="10374796" cy="2416658"/>
          </a:xfrm>
        </p:spPr>
        <p:txBody>
          <a:bodyPr anchor="ctr">
            <a:normAutofit/>
          </a:bodyPr>
          <a:lstStyle/>
          <a:p>
            <a:r>
              <a:rPr lang="en-US" sz="7200" dirty="0"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3793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D823A6-7BB4-9435-2718-8266A287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00DC-A5E9-A3AD-7C86-4E690C26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Line-search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D1A16-B437-B135-F74C-701E27DA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39" y="245504"/>
            <a:ext cx="3943979" cy="27412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A9C983-4810-2CFC-EACC-F1235CC78232}"/>
              </a:ext>
            </a:extLst>
          </p:cNvPr>
          <p:cNvSpPr txBox="1">
            <a:spLocks/>
          </p:cNvSpPr>
          <p:nvPr/>
        </p:nvSpPr>
        <p:spPr>
          <a:xfrm>
            <a:off x="536715" y="1067646"/>
            <a:ext cx="7459316" cy="490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Iterative method: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1. Step direction,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	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Determines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which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direction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to take the step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Georgia" panose="02040502050405020303" pitchFamily="18" charset="0"/>
              </a:rPr>
              <a:t>2. Step length,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Determines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how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large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the step should be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CFE875-3DB8-6CBD-E9D1-9F6FC895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205" y="4144618"/>
            <a:ext cx="560582" cy="33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118DA9-8108-8207-E199-0460575FE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13" y="2562259"/>
            <a:ext cx="501428" cy="4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D197E4-C429-416E-3837-5F5C1592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825" y="1711105"/>
            <a:ext cx="4038005" cy="4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9E2E5-2E08-6D3E-CD97-5E957EEC3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714B-AD02-8ADC-8EFB-7F59FD80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5" y="129864"/>
            <a:ext cx="10515600" cy="6497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The descent direction and Steepest Descent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D0E657-6630-B04F-2F74-52EC72F1BEF3}"/>
              </a:ext>
            </a:extLst>
          </p:cNvPr>
          <p:cNvSpPr txBox="1">
            <a:spLocks/>
          </p:cNvSpPr>
          <p:nvPr/>
        </p:nvSpPr>
        <p:spPr>
          <a:xfrm>
            <a:off x="195455" y="2341644"/>
            <a:ext cx="7565223" cy="355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Steepest descent is a basic optimization method</a:t>
            </a: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Uses the gradient as the descent direction:</a:t>
            </a:r>
          </a:p>
          <a:p>
            <a:pPr marL="457200" lvl="1" indent="0">
              <a:buNone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1100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lvl="1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Converges linearly</a:t>
            </a: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EE29-9147-4508-B0A0-E59395A88E3F}"/>
              </a:ext>
            </a:extLst>
          </p:cNvPr>
          <p:cNvSpPr txBox="1">
            <a:spLocks/>
          </p:cNvSpPr>
          <p:nvPr/>
        </p:nvSpPr>
        <p:spPr>
          <a:xfrm>
            <a:off x="97735" y="6206989"/>
            <a:ext cx="9279835" cy="50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Step length is chosen with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backtracking line search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CAA3F-FC3C-3CAB-C5DB-B607FA39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2" t="3982"/>
          <a:stretch/>
        </p:blipFill>
        <p:spPr>
          <a:xfrm>
            <a:off x="7071539" y="2669652"/>
            <a:ext cx="4825615" cy="338328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1CE64C-3B47-8AD0-A9B4-5C8A61AA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099" y="1271781"/>
            <a:ext cx="2957424" cy="4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123DCFE-DC44-7F58-9034-A8459D5D2636}"/>
              </a:ext>
            </a:extLst>
          </p:cNvPr>
          <p:cNvSpPr txBox="1">
            <a:spLocks/>
          </p:cNvSpPr>
          <p:nvPr/>
        </p:nvSpPr>
        <p:spPr>
          <a:xfrm>
            <a:off x="231015" y="1271781"/>
            <a:ext cx="3182745" cy="602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Descent direction: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95334FE-BC51-7911-346E-0EF9E7BE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52" y="3807753"/>
            <a:ext cx="3311627" cy="53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950A6-043D-F0D7-D301-B7676071B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574" y="494153"/>
            <a:ext cx="2782971" cy="184749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902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3061A8-7DC9-5435-7922-EA817BBFD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8713-30A4-1588-E1CA-5C092D52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  <a:cs typeface="Gautami" panose="020B0502040204020203" pitchFamily="34" charset="0"/>
              </a:rPr>
              <a:t>Backtracking line search to find </a:t>
            </a:r>
            <a:r>
              <a:rPr lang="el-GR" sz="3600" dirty="0">
                <a:latin typeface="Georgia" panose="02040502050405020303" pitchFamily="18" charset="0"/>
                <a:cs typeface="Gautami" panose="020B0502040204020203" pitchFamily="34" charset="0"/>
              </a:rPr>
              <a:t>α</a:t>
            </a:r>
            <a:endParaRPr lang="en-US" sz="3600" dirty="0">
              <a:latin typeface="Georgia" panose="02040502050405020303" pitchFamily="18" charset="0"/>
              <a:cs typeface="Gautami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DC4F50-7DEE-D332-62B9-E4E3A9E4D593}"/>
              </a:ext>
            </a:extLst>
          </p:cNvPr>
          <p:cNvSpPr txBox="1">
            <a:spLocks/>
          </p:cNvSpPr>
          <p:nvPr/>
        </p:nvSpPr>
        <p:spPr>
          <a:xfrm>
            <a:off x="544097" y="2856296"/>
            <a:ext cx="3359425" cy="3677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Sufficient decrease 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6A7B6-C73A-FCEB-6F82-0AD44538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6" t="2608" r="2069" b="8007"/>
          <a:stretch/>
        </p:blipFill>
        <p:spPr>
          <a:xfrm>
            <a:off x="544097" y="3224044"/>
            <a:ext cx="5035452" cy="321151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B7BC7-533A-821E-2C57-D999E9A8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2"/>
          <a:stretch/>
        </p:blipFill>
        <p:spPr>
          <a:xfrm>
            <a:off x="6612453" y="3224044"/>
            <a:ext cx="5035452" cy="321151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958198-BDFE-938F-E6C1-BD81859000EB}"/>
              </a:ext>
            </a:extLst>
          </p:cNvPr>
          <p:cNvSpPr txBox="1">
            <a:spLocks/>
          </p:cNvSpPr>
          <p:nvPr/>
        </p:nvSpPr>
        <p:spPr>
          <a:xfrm>
            <a:off x="6612453" y="2856297"/>
            <a:ext cx="3359425" cy="36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Curvature condition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2F1D1C-6C1D-473F-FEC4-61E5943D7641}"/>
              </a:ext>
            </a:extLst>
          </p:cNvPr>
          <p:cNvSpPr txBox="1">
            <a:spLocks/>
          </p:cNvSpPr>
          <p:nvPr/>
        </p:nvSpPr>
        <p:spPr>
          <a:xfrm>
            <a:off x="11254408" y="6515306"/>
            <a:ext cx="980662" cy="34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Nocedal</a:t>
            </a:r>
            <a:endParaRPr lang="en-US" sz="1600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C18F53-5FA1-D8AA-A132-11BC54D423A5}"/>
              </a:ext>
            </a:extLst>
          </p:cNvPr>
          <p:cNvSpPr txBox="1">
            <a:spLocks/>
          </p:cNvSpPr>
          <p:nvPr/>
        </p:nvSpPr>
        <p:spPr>
          <a:xfrm>
            <a:off x="544097" y="1044964"/>
            <a:ext cx="9703146" cy="1138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Find an inexact solution to: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Georgia" panose="02040502050405020303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9977F3-CDDA-DB96-C10C-723C8E64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40" y="1617123"/>
            <a:ext cx="3711664" cy="73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1BE2B6-B471-C511-2581-0AFD93F404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25" b="9132"/>
          <a:stretch/>
        </p:blipFill>
        <p:spPr>
          <a:xfrm>
            <a:off x="7971182" y="422447"/>
            <a:ext cx="3844787" cy="193451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908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D05575-7E04-37F5-3604-1854C013E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C281-AED1-DC73-66DF-F5740615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55" y="129864"/>
            <a:ext cx="10515600" cy="6497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Steepest Descent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6A4197-D6D9-E129-E958-E201C20A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2" t="3982"/>
          <a:stretch/>
        </p:blipFill>
        <p:spPr>
          <a:xfrm>
            <a:off x="2567532" y="1173822"/>
            <a:ext cx="7056936" cy="494767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964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44091-591F-637D-DBDB-4302FF42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EB79-3FAC-DC7E-83B6-0E6744A9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Reframing optimization as a root finding 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A480FE-60C5-C77D-783D-7C90C7EDB474}"/>
              </a:ext>
            </a:extLst>
          </p:cNvPr>
          <p:cNvSpPr txBox="1">
            <a:spLocks/>
          </p:cNvSpPr>
          <p:nvPr/>
        </p:nvSpPr>
        <p:spPr>
          <a:xfrm>
            <a:off x="506896" y="1103244"/>
            <a:ext cx="7255565" cy="133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Goal: find the minimum of a function</a:t>
            </a:r>
          </a:p>
          <a:p>
            <a:pPr lvl="1">
              <a:defRPr/>
            </a:pP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Use the fact the </a:t>
            </a: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gradient is zero 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at the minimum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A087CD3-3BAC-9626-0A81-6C00E37CA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305" y="1142350"/>
            <a:ext cx="4716695" cy="284545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D81F91-EE14-AE81-EAAD-0D3B4FB39759}"/>
              </a:ext>
            </a:extLst>
          </p:cNvPr>
          <p:cNvSpPr txBox="1">
            <a:spLocks/>
          </p:cNvSpPr>
          <p:nvPr/>
        </p:nvSpPr>
        <p:spPr>
          <a:xfrm>
            <a:off x="506895" y="3903732"/>
            <a:ext cx="7255565" cy="275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Can use tools developed for root finding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Newton’s method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Enables quadratic convergence</a:t>
            </a:r>
          </a:p>
          <a:p>
            <a:pPr lvl="1">
              <a:spcBef>
                <a:spcPts val="1000"/>
              </a:spcBef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Can use quasi-Newton methods</a:t>
            </a:r>
          </a:p>
          <a:p>
            <a:pPr lvl="2">
              <a:spcBef>
                <a:spcPts val="1000"/>
              </a:spcBef>
            </a:pPr>
            <a:r>
              <a:rPr lang="en-US" sz="1600" b="1" dirty="0">
                <a:solidFill>
                  <a:prstClr val="black"/>
                </a:solidFill>
                <a:latin typeface="Georgia" panose="02040502050405020303" pitchFamily="18" charset="0"/>
              </a:rPr>
              <a:t>Broyden-Fletcher-Goldfarb–Shanno (BFGS)</a:t>
            </a:r>
          </a:p>
          <a:p>
            <a:pPr lvl="2">
              <a:spcBef>
                <a:spcPts val="1000"/>
              </a:spcBef>
            </a:pPr>
            <a:r>
              <a:rPr lang="en-US" sz="1600" b="1" dirty="0">
                <a:solidFill>
                  <a:prstClr val="black"/>
                </a:solidFill>
                <a:latin typeface="Georgia" panose="02040502050405020303" pitchFamily="18" charset="0"/>
              </a:rPr>
              <a:t>Lazy-Newton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A0F8D985-0E0A-D475-00DB-9F28C2FF8A7F}"/>
              </a:ext>
            </a:extLst>
          </p:cNvPr>
          <p:cNvSpPr>
            <a:spLocks noChangeAspect="1"/>
          </p:cNvSpPr>
          <p:nvPr/>
        </p:nvSpPr>
        <p:spPr>
          <a:xfrm>
            <a:off x="9264119" y="2926083"/>
            <a:ext cx="274320" cy="27432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1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DEA99-6094-A167-5116-4C8A0F3D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AB68-2910-9F2E-339E-AE888121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6" y="127212"/>
            <a:ext cx="10515600" cy="65837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Newton’s method for optimization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AD4ED1-31FC-5FE5-30B1-FF19FA74DAE2}"/>
              </a:ext>
            </a:extLst>
          </p:cNvPr>
          <p:cNvSpPr txBox="1">
            <a:spLocks/>
          </p:cNvSpPr>
          <p:nvPr/>
        </p:nvSpPr>
        <p:spPr>
          <a:xfrm>
            <a:off x="311426" y="1909165"/>
            <a:ext cx="10585174" cy="52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dirty="0">
                <a:solidFill>
                  <a:prstClr val="black"/>
                </a:solidFill>
                <a:latin typeface="Georgia" panose="02040502050405020303" pitchFamily="18" charset="0"/>
              </a:rPr>
              <a:t>Generate an approximation of the function at a step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31F93E-EE75-DA17-B9C7-82CAFCD7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2" y="5999175"/>
            <a:ext cx="6189420" cy="4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C7DE38A-F985-E2A6-0868-B6642238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79" y="2505265"/>
            <a:ext cx="8940247" cy="83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56B8CC4-AC94-30D2-5360-6D010987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06" y="4404205"/>
            <a:ext cx="4835388" cy="4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792C06-52CB-198B-E226-828DFE095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26" y="3709811"/>
                <a:ext cx="10585174" cy="523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2. Solve the minimization problem to obtain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792C06-52CB-198B-E226-828DFE095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26" y="3709811"/>
                <a:ext cx="10585174" cy="523140"/>
              </a:xfrm>
              <a:prstGeom prst="rect">
                <a:avLst/>
              </a:prstGeom>
              <a:blipFill>
                <a:blip r:embed="rId6"/>
                <a:stretch>
                  <a:fillRect l="-1151" t="-21176"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B03EB5-E332-A600-C632-DF5C9ADD79D2}"/>
              </a:ext>
            </a:extLst>
          </p:cNvPr>
          <p:cNvSpPr txBox="1">
            <a:spLocks/>
          </p:cNvSpPr>
          <p:nvPr/>
        </p:nvSpPr>
        <p:spPr>
          <a:xfrm>
            <a:off x="311426" y="5370195"/>
            <a:ext cx="10585174" cy="52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>
                <a:latin typeface="Georgia" panose="02040502050405020303" pitchFamily="18" charset="0"/>
              </a:rPr>
              <a:t>3. Newton’s method: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5E8DC9-D8B0-E4E0-A53B-B8BC2E7C01DB}"/>
              </a:ext>
            </a:extLst>
          </p:cNvPr>
          <p:cNvSpPr txBox="1">
            <a:spLocks/>
          </p:cNvSpPr>
          <p:nvPr/>
        </p:nvSpPr>
        <p:spPr>
          <a:xfrm>
            <a:off x="520149" y="1017797"/>
            <a:ext cx="10585174" cy="52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>
                <a:latin typeface="Georgia" panose="02040502050405020303" pitchFamily="18" charset="0"/>
              </a:rPr>
              <a:t>Want to find a method: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B9ABDAA-8AB4-08A5-9654-086795FA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99" y="995850"/>
            <a:ext cx="4038005" cy="48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7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1EF36-7BF9-1FF4-1FDE-BEFC4E210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9225-AB65-D942-F28B-4BBA94627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0" y="201130"/>
            <a:ext cx="10515600" cy="86651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Georgia" panose="02040502050405020303" pitchFamily="18" charset="0"/>
              </a:rPr>
              <a:t>Newton’s method for optimization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F0123E-6ACE-E84F-12FA-9768DF6233D0}"/>
              </a:ext>
            </a:extLst>
          </p:cNvPr>
          <p:cNvSpPr txBox="1">
            <a:spLocks/>
          </p:cNvSpPr>
          <p:nvPr/>
        </p:nvSpPr>
        <p:spPr>
          <a:xfrm>
            <a:off x="506897" y="1108212"/>
            <a:ext cx="3165612" cy="48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Iteration: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0511D16-4733-CE2A-8A60-A5AEEBA0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86" y="211944"/>
            <a:ext cx="4360469" cy="345647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Graphic 5">
            <a:extLst>
              <a:ext uri="{FF2B5EF4-FFF2-40B4-BE49-F238E27FC236}">
                <a16:creationId xmlns:a16="http://schemas.microsoft.com/office/drawing/2014/main" id="{D76DE872-0DC2-F513-FBD9-6375B0F2FD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78" b="25410"/>
          <a:stretch/>
        </p:blipFill>
        <p:spPr>
          <a:xfrm>
            <a:off x="8011160" y="4399090"/>
            <a:ext cx="4180840" cy="2458910"/>
          </a:xfrm>
          <a:custGeom>
            <a:avLst/>
            <a:gdLst>
              <a:gd name="connsiteX0" fmla="*/ -777 w 4123435"/>
              <a:gd name="connsiteY0" fmla="*/ -649 h 3444271"/>
              <a:gd name="connsiteX1" fmla="*/ 4122659 w 4123435"/>
              <a:gd name="connsiteY1" fmla="*/ -649 h 3444271"/>
              <a:gd name="connsiteX2" fmla="*/ 4122659 w 4123435"/>
              <a:gd name="connsiteY2" fmla="*/ 3443623 h 3444271"/>
              <a:gd name="connsiteX3" fmla="*/ -777 w 4123435"/>
              <a:gd name="connsiteY3" fmla="*/ 3443623 h 344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3435" h="3444271">
                <a:moveTo>
                  <a:pt x="-777" y="-649"/>
                </a:moveTo>
                <a:lnTo>
                  <a:pt x="4122659" y="-649"/>
                </a:lnTo>
                <a:lnTo>
                  <a:pt x="4122659" y="3443623"/>
                </a:lnTo>
                <a:lnTo>
                  <a:pt x="-777" y="3443623"/>
                </a:lnTo>
                <a:close/>
              </a:path>
            </a:pathLst>
          </a:cu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FBB08E-DBC5-91CF-B281-27B902860477}"/>
              </a:ext>
            </a:extLst>
          </p:cNvPr>
          <p:cNvSpPr txBox="1">
            <a:spLocks/>
          </p:cNvSpPr>
          <p:nvPr/>
        </p:nvSpPr>
        <p:spPr>
          <a:xfrm>
            <a:off x="9690044" y="4021403"/>
            <a:ext cx="2622527" cy="377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strike="noStrike" kern="1200" cap="none" spc="0" normalizeH="0" baseline="0" noProof="0" dirty="0" err="1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Rosenbrock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Function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EE3CFA5-B214-669A-E5C8-8268C917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16" y="1630827"/>
            <a:ext cx="6374106" cy="46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349B6-379B-BF7E-4F03-4104B5DB4BEC}"/>
              </a:ext>
            </a:extLst>
          </p:cNvPr>
          <p:cNvSpPr txBox="1">
            <a:spLocks/>
          </p:cNvSpPr>
          <p:nvPr/>
        </p:nvSpPr>
        <p:spPr>
          <a:xfrm>
            <a:off x="166228" y="3045982"/>
            <a:ext cx="7724361" cy="1667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Requirements for convergence: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2841">
                    <a:lumMod val="90000"/>
                    <a:lumOff val="1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The Hessian matrix must be SPD to satisfy the descent property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EA72E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Initial guess must be in a region where the Hessian is SPD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EA72E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4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584</Words>
  <Application>Microsoft Office PowerPoint</Application>
  <PresentationFormat>Widescreen</PresentationFormat>
  <Paragraphs>125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Georgia</vt:lpstr>
      <vt:lpstr>Office Theme</vt:lpstr>
      <vt:lpstr>Newton’s Method for Optimization</vt:lpstr>
      <vt:lpstr>What is optimization?</vt:lpstr>
      <vt:lpstr>Line-search methods</vt:lpstr>
      <vt:lpstr>The descent direction and Steepest Descent</vt:lpstr>
      <vt:lpstr>Backtracking line search to find α</vt:lpstr>
      <vt:lpstr>Steepest Descent</vt:lpstr>
      <vt:lpstr>Reframing optimization as a root finding problem</vt:lpstr>
      <vt:lpstr>Newton’s method for optimization</vt:lpstr>
      <vt:lpstr>Newton’s method for optimization</vt:lpstr>
      <vt:lpstr>Newton’s method results in quadratic convergence</vt:lpstr>
      <vt:lpstr>Quasi-Newton methods</vt:lpstr>
      <vt:lpstr>BFGS as an alternative to Newton’s method</vt:lpstr>
      <vt:lpstr>Quasi-Newton results</vt:lpstr>
      <vt:lpstr>Additional quasi-Newton methods</vt:lpstr>
      <vt:lpstr>PowerPoint Presentation</vt:lpstr>
      <vt:lpstr>Trust region methods</vt:lpstr>
      <vt:lpstr>PowerPoint Presentation</vt:lpstr>
      <vt:lpstr>Trust region methods</vt:lpstr>
      <vt:lpstr>Trust region methods maintain quadratic convergence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Maddry</dc:creator>
  <cp:lastModifiedBy>Caleb Maddry</cp:lastModifiedBy>
  <cp:revision>1</cp:revision>
  <dcterms:created xsi:type="dcterms:W3CDTF">2024-12-07T19:17:19Z</dcterms:created>
  <dcterms:modified xsi:type="dcterms:W3CDTF">2024-12-17T21:34:28Z</dcterms:modified>
</cp:coreProperties>
</file>